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315" r:id="rId2"/>
    <p:sldId id="326" r:id="rId3"/>
    <p:sldId id="316" r:id="rId4"/>
    <p:sldId id="364" r:id="rId5"/>
    <p:sldId id="298" r:id="rId6"/>
    <p:sldId id="389" r:id="rId7"/>
    <p:sldId id="390" r:id="rId8"/>
    <p:sldId id="433" r:id="rId9"/>
    <p:sldId id="434" r:id="rId10"/>
    <p:sldId id="398" r:id="rId11"/>
    <p:sldId id="436" r:id="rId12"/>
    <p:sldId id="437" r:id="rId13"/>
    <p:sldId id="438" r:id="rId14"/>
    <p:sldId id="439" r:id="rId15"/>
    <p:sldId id="440" r:id="rId16"/>
    <p:sldId id="441" r:id="rId17"/>
    <p:sldId id="442" r:id="rId18"/>
    <p:sldId id="443" r:id="rId19"/>
    <p:sldId id="444" r:id="rId20"/>
    <p:sldId id="445" r:id="rId21"/>
    <p:sldId id="448" r:id="rId22"/>
    <p:sldId id="446" r:id="rId23"/>
    <p:sldId id="447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75"/>
    <a:srgbClr val="BEFF7D"/>
    <a:srgbClr val="FFFFAB"/>
    <a:srgbClr val="9BEEFF"/>
    <a:srgbClr val="FFD88B"/>
    <a:srgbClr val="FFFF00"/>
    <a:srgbClr val="000000"/>
    <a:srgbClr val="FFD28F"/>
    <a:srgbClr val="FFB66D"/>
    <a:srgbClr val="003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443" autoAdjust="0"/>
    <p:restoredTop sz="93362" autoAdjust="0"/>
  </p:normalViewPr>
  <p:slideViewPr>
    <p:cSldViewPr>
      <p:cViewPr varScale="1">
        <p:scale>
          <a:sx n="56" d="100"/>
          <a:sy n="56" d="100"/>
        </p:scale>
        <p:origin x="768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6ADCE3-BD93-4E7E-8F56-3861B22BB6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7204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E63609-49D9-4275-9D98-AE2ED01660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2790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89C60A-29EE-408E-9DF6-B4A98C24A7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8714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5D5A9A-40C0-46A7-9917-606D35FA4F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7617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F186E4-5CD9-4819-8C66-11270C2290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8891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32963D-7CA3-4918-BE8B-8856A073CA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7644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312980-6564-40B7-9E09-AFEEB3DB14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207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F88064-AF52-44C9-92E8-914593ECC5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6198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A670A8-8424-4840-B19B-62A0311075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3133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FF5CDC-FBB4-4272-881C-B266FDC9D4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4045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94CD0E-DDD8-480B-9D99-ACAB0A6798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7994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D01BFC9-FA68-4141-A200-C33DD2B83F1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12727" y="3429000"/>
            <a:ext cx="7918545" cy="3276600"/>
          </a:xfrm>
        </p:spPr>
        <p:txBody>
          <a:bodyPr/>
          <a:lstStyle/>
          <a:p>
            <a:r>
              <a:rPr lang="en-US" b="1" dirty="0"/>
              <a:t>Colossians 3:12–17</a:t>
            </a:r>
            <a:r>
              <a:rPr lang="en-US" dirty="0"/>
              <a:t> (NIV) </a:t>
            </a:r>
          </a:p>
          <a:p>
            <a:r>
              <a:rPr lang="en-US" baseline="30000" dirty="0"/>
              <a:t>12</a:t>
            </a:r>
            <a:r>
              <a:rPr lang="en-US" dirty="0"/>
              <a:t> Therefore, as God’s chosen people, </a:t>
            </a:r>
          </a:p>
          <a:p>
            <a:r>
              <a:rPr lang="en-US" dirty="0"/>
              <a:t>holy and dearly loved, clothe yourselves </a:t>
            </a:r>
          </a:p>
          <a:p>
            <a:r>
              <a:rPr lang="en-US" dirty="0"/>
              <a:t>with compassion, kindness, humility, </a:t>
            </a:r>
          </a:p>
          <a:p>
            <a:r>
              <a:rPr lang="en-US" dirty="0"/>
              <a:t>gentleness and patience.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41515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A04DDA6-27F5-96E2-4718-EEF18CEADB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429000"/>
            <a:ext cx="9220200" cy="2743200"/>
          </a:xfrm>
        </p:spPr>
        <p:txBody>
          <a:bodyPr/>
          <a:lstStyle/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en-US" baseline="30000" dirty="0"/>
              <a:t>12</a:t>
            </a:r>
            <a:r>
              <a:rPr lang="en-US" dirty="0"/>
              <a:t>...as God's </a:t>
            </a:r>
            <a:r>
              <a:rPr lang="en-US" b="1" dirty="0">
                <a:solidFill>
                  <a:srgbClr val="FFFF75"/>
                </a:solidFill>
                <a:latin typeface="Arial Black" panose="020B0A04020102020204" pitchFamily="34" charset="0"/>
              </a:rPr>
              <a:t>Chosen</a:t>
            </a:r>
            <a:r>
              <a:rPr lang="en-US" dirty="0"/>
              <a:t> people, </a:t>
            </a:r>
            <a:r>
              <a:rPr lang="en-US" b="1" dirty="0">
                <a:solidFill>
                  <a:srgbClr val="FFFF75"/>
                </a:solidFill>
                <a:latin typeface="Arial Black" panose="020B0A04020102020204" pitchFamily="34" charset="0"/>
              </a:rPr>
              <a:t>Holy</a:t>
            </a:r>
            <a:r>
              <a:rPr lang="en-US" dirty="0"/>
              <a:t> and dearly</a:t>
            </a:r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en-US" b="1" dirty="0">
                <a:solidFill>
                  <a:srgbClr val="FFFF75"/>
                </a:solidFill>
                <a:latin typeface="Arial Black" panose="020B0A04020102020204" pitchFamily="34" charset="0"/>
              </a:rPr>
              <a:t>Loved</a:t>
            </a:r>
            <a:r>
              <a:rPr lang="en-US" dirty="0"/>
              <a:t>, </a:t>
            </a:r>
            <a:r>
              <a:rPr lang="en-US" b="1" u="sng" dirty="0">
                <a:solidFill>
                  <a:srgbClr val="9BEEFF"/>
                </a:solidFill>
              </a:rPr>
              <a:t>clothe yourselves</a:t>
            </a:r>
            <a:r>
              <a:rPr lang="en-US" b="1" dirty="0">
                <a:solidFill>
                  <a:srgbClr val="9BEEFF"/>
                </a:solidFill>
              </a:rPr>
              <a:t> </a:t>
            </a:r>
            <a:r>
              <a:rPr lang="en-US" dirty="0"/>
              <a:t>with compassion, </a:t>
            </a:r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en-US" dirty="0"/>
              <a:t>kindness, humility, gentleness and patience.</a:t>
            </a:r>
          </a:p>
        </p:txBody>
      </p:sp>
    </p:spTree>
    <p:extLst>
      <p:ext uri="{BB962C8B-B14F-4D97-AF65-F5344CB8AC3E}">
        <p14:creationId xmlns:p14="http://schemas.microsoft.com/office/powerpoint/2010/main" val="1963708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A04DDA6-27F5-96E2-4718-EEF18CEADB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700" y="3429000"/>
            <a:ext cx="8610600" cy="3352800"/>
          </a:xfrm>
        </p:spPr>
        <p:txBody>
          <a:bodyPr/>
          <a:lstStyle/>
          <a:p>
            <a:r>
              <a:rPr lang="en-US" sz="2400" b="1" dirty="0"/>
              <a:t>Colossians 3:1-3</a:t>
            </a:r>
            <a:r>
              <a:rPr lang="en-US" sz="2400" dirty="0"/>
              <a:t> (NIV)  </a:t>
            </a:r>
          </a:p>
          <a:p>
            <a:r>
              <a:rPr lang="en-US" sz="2700" dirty="0"/>
              <a:t>Since, then, you have been raised with Christ, </a:t>
            </a:r>
          </a:p>
          <a:p>
            <a:r>
              <a:rPr lang="en-US" sz="2700" b="1" u="sng" dirty="0">
                <a:solidFill>
                  <a:srgbClr val="9BEEFF"/>
                </a:solidFill>
              </a:rPr>
              <a:t>set your </a:t>
            </a:r>
            <a:r>
              <a:rPr lang="en-US" sz="2700" b="1" u="sng" cap="all" dirty="0">
                <a:solidFill>
                  <a:srgbClr val="9BEEFF"/>
                </a:solidFill>
              </a:rPr>
              <a:t>hearts</a:t>
            </a:r>
            <a:r>
              <a:rPr lang="en-US" sz="2700" b="1" dirty="0">
                <a:solidFill>
                  <a:srgbClr val="9BEEFF"/>
                </a:solidFill>
              </a:rPr>
              <a:t> </a:t>
            </a:r>
            <a:r>
              <a:rPr lang="en-US" sz="2700" dirty="0"/>
              <a:t>on</a:t>
            </a:r>
            <a:r>
              <a:rPr lang="en-US" sz="2700" b="1" dirty="0"/>
              <a:t> </a:t>
            </a:r>
            <a:r>
              <a:rPr lang="en-US" sz="2700" b="1" dirty="0">
                <a:solidFill>
                  <a:srgbClr val="FFFF75"/>
                </a:solidFill>
              </a:rPr>
              <a:t>things above</a:t>
            </a:r>
            <a:r>
              <a:rPr lang="en-US" sz="2700" dirty="0">
                <a:solidFill>
                  <a:srgbClr val="FFFF75"/>
                </a:solidFill>
              </a:rPr>
              <a:t>, </a:t>
            </a:r>
            <a:r>
              <a:rPr lang="en-US" sz="2700" dirty="0"/>
              <a:t>where Christ </a:t>
            </a:r>
          </a:p>
          <a:p>
            <a:r>
              <a:rPr lang="en-US" sz="2700" dirty="0"/>
              <a:t>is seated at the right hand of God.  </a:t>
            </a:r>
            <a:r>
              <a:rPr lang="en-US" sz="2700" baseline="30000" dirty="0">
                <a:solidFill>
                  <a:srgbClr val="9BEEFF"/>
                </a:solidFill>
              </a:rPr>
              <a:t>2</a:t>
            </a:r>
            <a:r>
              <a:rPr lang="en-US" sz="2700" dirty="0">
                <a:solidFill>
                  <a:srgbClr val="9BEEFF"/>
                </a:solidFill>
              </a:rPr>
              <a:t> </a:t>
            </a:r>
            <a:r>
              <a:rPr lang="en-US" sz="2700" b="1" u="sng" dirty="0">
                <a:solidFill>
                  <a:srgbClr val="9BEEFF"/>
                </a:solidFill>
              </a:rPr>
              <a:t>Set your </a:t>
            </a:r>
          </a:p>
          <a:p>
            <a:r>
              <a:rPr lang="en-US" sz="2700" b="1" u="sng" cap="all" dirty="0">
                <a:solidFill>
                  <a:srgbClr val="9BEEFF"/>
                </a:solidFill>
              </a:rPr>
              <a:t>minds</a:t>
            </a:r>
            <a:r>
              <a:rPr lang="en-US" sz="2700" dirty="0"/>
              <a:t> on </a:t>
            </a:r>
            <a:r>
              <a:rPr lang="en-US" sz="2700" b="1" dirty="0">
                <a:solidFill>
                  <a:srgbClr val="FFFF75"/>
                </a:solidFill>
              </a:rPr>
              <a:t>things above</a:t>
            </a:r>
            <a:r>
              <a:rPr lang="en-US" sz="2700" dirty="0"/>
              <a:t>, </a:t>
            </a:r>
            <a:r>
              <a:rPr lang="en-US" sz="2700" b="1" cap="all" dirty="0">
                <a:solidFill>
                  <a:srgbClr val="FFD88B"/>
                </a:solidFill>
              </a:rPr>
              <a:t>not</a:t>
            </a:r>
            <a:r>
              <a:rPr lang="en-US" sz="2700" b="1" dirty="0">
                <a:solidFill>
                  <a:srgbClr val="FFD88B"/>
                </a:solidFill>
              </a:rPr>
              <a:t> on earthly things</a:t>
            </a:r>
            <a:r>
              <a:rPr lang="en-US" sz="2700" dirty="0">
                <a:solidFill>
                  <a:srgbClr val="FFD88B"/>
                </a:solidFill>
              </a:rPr>
              <a:t>.   </a:t>
            </a:r>
          </a:p>
          <a:p>
            <a:r>
              <a:rPr lang="en-US" sz="2700" baseline="30000" dirty="0"/>
              <a:t>3</a:t>
            </a:r>
            <a:r>
              <a:rPr lang="en-US" sz="2700" dirty="0"/>
              <a:t> </a:t>
            </a:r>
            <a:r>
              <a:rPr lang="en-US" sz="2700" b="1" dirty="0">
                <a:solidFill>
                  <a:srgbClr val="BEFF7D"/>
                </a:solidFill>
              </a:rPr>
              <a:t>For you </a:t>
            </a:r>
            <a:r>
              <a:rPr lang="en-US" sz="2700" b="1" cap="all" dirty="0">
                <a:solidFill>
                  <a:srgbClr val="BEFF7D"/>
                </a:solidFill>
                <a:latin typeface="Arial Black" panose="020B0A04020102020204" pitchFamily="34" charset="0"/>
              </a:rPr>
              <a:t>died</a:t>
            </a:r>
            <a:r>
              <a:rPr lang="en-US" sz="2700" b="1" dirty="0"/>
              <a:t>, </a:t>
            </a:r>
            <a:r>
              <a:rPr lang="en-US" sz="2700" dirty="0"/>
              <a:t>and your </a:t>
            </a:r>
            <a:r>
              <a:rPr lang="en-US" sz="2700" dirty="0">
                <a:solidFill>
                  <a:srgbClr val="BEFF7D"/>
                </a:solidFill>
              </a:rPr>
              <a:t>life is</a:t>
            </a:r>
            <a:r>
              <a:rPr lang="en-US" sz="2700" b="1" dirty="0">
                <a:solidFill>
                  <a:srgbClr val="BEFF7D"/>
                </a:solidFill>
              </a:rPr>
              <a:t> now hidden </a:t>
            </a:r>
          </a:p>
          <a:p>
            <a:r>
              <a:rPr lang="en-US" sz="2700" dirty="0"/>
              <a:t>with</a:t>
            </a:r>
            <a:r>
              <a:rPr lang="en-US" sz="2700" b="1" dirty="0"/>
              <a:t> </a:t>
            </a:r>
            <a:r>
              <a:rPr lang="en-US" sz="2700" b="1" dirty="0">
                <a:solidFill>
                  <a:srgbClr val="FFFF00"/>
                </a:solidFill>
              </a:rPr>
              <a:t>Christ </a:t>
            </a:r>
            <a:r>
              <a:rPr lang="en-US" sz="2700" b="1" cap="all" dirty="0">
                <a:solidFill>
                  <a:srgbClr val="FFFF00"/>
                </a:solidFill>
                <a:latin typeface="Arial Black" panose="020B0A04020102020204" pitchFamily="34" charset="0"/>
              </a:rPr>
              <a:t>in</a:t>
            </a:r>
            <a:r>
              <a:rPr lang="en-US" sz="2700" b="1" dirty="0">
                <a:solidFill>
                  <a:srgbClr val="FFFF00"/>
                </a:solidFill>
              </a:rPr>
              <a:t> God. </a:t>
            </a:r>
          </a:p>
        </p:txBody>
      </p:sp>
    </p:spTree>
    <p:extLst>
      <p:ext uri="{BB962C8B-B14F-4D97-AF65-F5344CB8AC3E}">
        <p14:creationId xmlns:p14="http://schemas.microsoft.com/office/powerpoint/2010/main" val="7329978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6856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A04DDA6-27F5-96E2-4718-EEF18CEADB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429000"/>
            <a:ext cx="8001000" cy="2514600"/>
          </a:xfrm>
        </p:spPr>
        <p:txBody>
          <a:bodyPr/>
          <a:lstStyle/>
          <a:p>
            <a:r>
              <a:rPr lang="en-US" b="1" baseline="30000" dirty="0"/>
              <a:t>13</a:t>
            </a:r>
            <a:r>
              <a:rPr lang="en-US" dirty="0"/>
              <a:t> </a:t>
            </a:r>
            <a:r>
              <a:rPr lang="en-US" dirty="0">
                <a:solidFill>
                  <a:srgbClr val="BEFF7D"/>
                </a:solidFill>
                <a:latin typeface="Arial Black" panose="020B0A04020102020204" pitchFamily="34" charset="0"/>
              </a:rPr>
              <a:t>Bear with </a:t>
            </a:r>
            <a:r>
              <a:rPr lang="en-US" dirty="0"/>
              <a:t>each other and </a:t>
            </a:r>
            <a:r>
              <a:rPr lang="en-US" b="1" dirty="0">
                <a:solidFill>
                  <a:srgbClr val="9BEEFF"/>
                </a:solidFill>
                <a:latin typeface="Arial Black" panose="020B0A04020102020204" pitchFamily="34" charset="0"/>
              </a:rPr>
              <a:t>FORGIVE</a:t>
            </a:r>
            <a:r>
              <a:rPr lang="en-US" dirty="0"/>
              <a:t> </a:t>
            </a:r>
          </a:p>
          <a:p>
            <a:r>
              <a:rPr lang="en-US" dirty="0"/>
              <a:t>whatever grievances you may have against </a:t>
            </a:r>
          </a:p>
          <a:p>
            <a:r>
              <a:rPr lang="en-US" dirty="0"/>
              <a:t>one another. </a:t>
            </a:r>
            <a:r>
              <a:rPr lang="en-US" b="1" dirty="0">
                <a:solidFill>
                  <a:srgbClr val="9BEEFF"/>
                </a:solidFill>
                <a:latin typeface="Arial Black" panose="020B0A04020102020204" pitchFamily="34" charset="0"/>
              </a:rPr>
              <a:t>FORGIVE</a:t>
            </a:r>
            <a:r>
              <a:rPr lang="en-US" dirty="0"/>
              <a:t> </a:t>
            </a:r>
          </a:p>
          <a:p>
            <a:r>
              <a:rPr lang="en-US" dirty="0">
                <a:solidFill>
                  <a:srgbClr val="FFFF75"/>
                </a:solidFill>
                <a:latin typeface="Arial Black" panose="020B0A04020102020204" pitchFamily="34" charset="0"/>
              </a:rPr>
              <a:t>AS</a:t>
            </a:r>
            <a:r>
              <a:rPr lang="en-US" dirty="0">
                <a:solidFill>
                  <a:srgbClr val="FFFF75"/>
                </a:solidFill>
              </a:rPr>
              <a:t> the </a:t>
            </a:r>
            <a:r>
              <a:rPr lang="en-US" b="1" dirty="0">
                <a:solidFill>
                  <a:srgbClr val="FFFF75"/>
                </a:solidFill>
              </a:rPr>
              <a:t>Lord forgave you.</a:t>
            </a:r>
          </a:p>
        </p:txBody>
      </p:sp>
    </p:spTree>
    <p:extLst>
      <p:ext uri="{BB962C8B-B14F-4D97-AF65-F5344CB8AC3E}">
        <p14:creationId xmlns:p14="http://schemas.microsoft.com/office/powerpoint/2010/main" val="30955779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A04DDA6-27F5-96E2-4718-EEF18CEADB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" y="3429000"/>
            <a:ext cx="8763000" cy="1752600"/>
          </a:xfrm>
        </p:spPr>
        <p:txBody>
          <a:bodyPr/>
          <a:lstStyle/>
          <a:p>
            <a:r>
              <a:rPr lang="en-US" dirty="0">
                <a:solidFill>
                  <a:srgbClr val="FFFF75"/>
                </a:solidFill>
                <a:sym typeface="Wingdings" panose="05000000000000000000" pitchFamily="2" charset="2"/>
              </a:rPr>
              <a:t></a:t>
            </a:r>
            <a:r>
              <a:rPr lang="en-US" b="1" dirty="0">
                <a:solidFill>
                  <a:srgbClr val="FFFF75"/>
                </a:solidFill>
                <a:latin typeface="Arial Black" panose="020B0A04020102020204" pitchFamily="34" charset="0"/>
              </a:rPr>
              <a:t>Forgiveness</a:t>
            </a:r>
            <a:r>
              <a:rPr lang="en-US" dirty="0"/>
              <a:t> is giving up </a:t>
            </a:r>
          </a:p>
          <a:p>
            <a:r>
              <a:rPr lang="en-US" dirty="0">
                <a:solidFill>
                  <a:srgbClr val="BEFF7D"/>
                </a:solidFill>
              </a:rPr>
              <a:t>my</a:t>
            </a:r>
            <a:r>
              <a:rPr lang="en-US" dirty="0"/>
              <a:t> </a:t>
            </a:r>
            <a:r>
              <a:rPr lang="en-US" b="1" dirty="0">
                <a:solidFill>
                  <a:srgbClr val="BEFF7D"/>
                </a:solidFill>
              </a:rPr>
              <a:t>Right to Hurt you</a:t>
            </a:r>
            <a:r>
              <a:rPr lang="en-US" dirty="0"/>
              <a:t> or get even with you </a:t>
            </a:r>
          </a:p>
          <a:p>
            <a:r>
              <a:rPr lang="en-US" b="1" dirty="0">
                <a:solidFill>
                  <a:srgbClr val="9BEEFF"/>
                </a:solidFill>
              </a:rPr>
              <a:t>for Hurting me?</a:t>
            </a:r>
          </a:p>
        </p:txBody>
      </p:sp>
    </p:spTree>
    <p:extLst>
      <p:ext uri="{BB962C8B-B14F-4D97-AF65-F5344CB8AC3E}">
        <p14:creationId xmlns:p14="http://schemas.microsoft.com/office/powerpoint/2010/main" val="30009613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A04DDA6-27F5-96E2-4718-EEF18CEADB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" y="3429000"/>
            <a:ext cx="9067800" cy="1752600"/>
          </a:xfrm>
        </p:spPr>
        <p:txBody>
          <a:bodyPr/>
          <a:lstStyle/>
          <a:p>
            <a:r>
              <a:rPr lang="en-US" sz="3000" b="1" dirty="0">
                <a:solidFill>
                  <a:srgbClr val="FFFF75"/>
                </a:solidFill>
                <a:latin typeface="Arial Black" panose="020B0A04020102020204" pitchFamily="34" charset="0"/>
              </a:rPr>
              <a:t>Forgiveness</a:t>
            </a:r>
            <a:r>
              <a:rPr lang="en-US" sz="3000" dirty="0"/>
              <a:t> does </a:t>
            </a:r>
            <a:r>
              <a:rPr lang="en-US" sz="3000" dirty="0">
                <a:latin typeface="Arial Black" panose="020B0A04020102020204" pitchFamily="34" charset="0"/>
              </a:rPr>
              <a:t>NOT</a:t>
            </a:r>
            <a:r>
              <a:rPr lang="en-US" sz="3000" dirty="0"/>
              <a:t> excuse their </a:t>
            </a:r>
            <a:r>
              <a:rPr lang="en-US" sz="3000" b="1" dirty="0"/>
              <a:t>behavior</a:t>
            </a:r>
            <a:r>
              <a:rPr lang="en-US" sz="3000" dirty="0"/>
              <a:t>. </a:t>
            </a:r>
          </a:p>
          <a:p>
            <a:r>
              <a:rPr lang="en-US" sz="3000" b="1" dirty="0">
                <a:solidFill>
                  <a:srgbClr val="FFFF75"/>
                </a:solidFill>
                <a:latin typeface="Arial Black" panose="020B0A04020102020204" pitchFamily="34" charset="0"/>
              </a:rPr>
              <a:t>Forgiveness</a:t>
            </a:r>
            <a:r>
              <a:rPr lang="en-US" sz="3000" dirty="0"/>
              <a:t> </a:t>
            </a:r>
            <a:r>
              <a:rPr lang="en-US" sz="3000" b="1" dirty="0"/>
              <a:t>prevents</a:t>
            </a:r>
            <a:r>
              <a:rPr lang="en-US" sz="3000" dirty="0"/>
              <a:t> their behavior from</a:t>
            </a:r>
            <a:r>
              <a:rPr lang="en-US" sz="3000" dirty="0">
                <a:solidFill>
                  <a:srgbClr val="9BEEFF"/>
                </a:solidFill>
              </a:rPr>
              <a:t> </a:t>
            </a:r>
          </a:p>
          <a:p>
            <a:r>
              <a:rPr lang="en-US" sz="3000" b="1" dirty="0">
                <a:solidFill>
                  <a:srgbClr val="9BEEFF"/>
                </a:solidFill>
              </a:rPr>
              <a:t>destroying you</a:t>
            </a:r>
            <a:r>
              <a:rPr lang="en-US" sz="3000" dirty="0"/>
              <a:t>.  </a:t>
            </a:r>
            <a:r>
              <a:rPr lang="en-US" sz="1800" dirty="0"/>
              <a:t>Anonymous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763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58464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A04DDA6-27F5-96E2-4718-EEF18CEADB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9100" y="3505200"/>
            <a:ext cx="8305800" cy="3124200"/>
          </a:xfrm>
        </p:spPr>
        <p:txBody>
          <a:bodyPr/>
          <a:lstStyle/>
          <a:p>
            <a:r>
              <a:rPr lang="en-US" b="1" baseline="30000" dirty="0"/>
              <a:t>12</a:t>
            </a:r>
            <a:r>
              <a:rPr lang="en-US" b="1" dirty="0"/>
              <a:t> </a:t>
            </a:r>
            <a:r>
              <a:rPr lang="en-US" dirty="0"/>
              <a:t>Therefore, as </a:t>
            </a:r>
            <a:r>
              <a:rPr lang="en-US" b="1" dirty="0">
                <a:solidFill>
                  <a:srgbClr val="FFFF75"/>
                </a:solidFill>
              </a:rPr>
              <a:t>God's </a:t>
            </a:r>
            <a:r>
              <a:rPr lang="en-US" b="1" dirty="0">
                <a:solidFill>
                  <a:srgbClr val="FFFF75"/>
                </a:solidFill>
                <a:latin typeface="Arial Black" panose="020B0A04020102020204" pitchFamily="34" charset="0"/>
              </a:rPr>
              <a:t>Chosen</a:t>
            </a:r>
            <a:r>
              <a:rPr lang="en-US" dirty="0">
                <a:solidFill>
                  <a:srgbClr val="FFFF75"/>
                </a:solidFill>
              </a:rPr>
              <a:t> </a:t>
            </a:r>
            <a:r>
              <a:rPr lang="en-US" b="1" dirty="0">
                <a:solidFill>
                  <a:srgbClr val="FFFF75"/>
                </a:solidFill>
              </a:rPr>
              <a:t>people</a:t>
            </a:r>
            <a:r>
              <a:rPr lang="en-US" dirty="0"/>
              <a:t>, </a:t>
            </a:r>
          </a:p>
          <a:p>
            <a:r>
              <a:rPr lang="en-US" b="1" dirty="0">
                <a:solidFill>
                  <a:srgbClr val="FFFF75"/>
                </a:solidFill>
                <a:latin typeface="Arial Black" panose="020B0A04020102020204" pitchFamily="34" charset="0"/>
              </a:rPr>
              <a:t>Holy</a:t>
            </a:r>
            <a:r>
              <a:rPr lang="en-US" dirty="0"/>
              <a:t> and </a:t>
            </a:r>
            <a:r>
              <a:rPr lang="en-US" b="1" dirty="0">
                <a:solidFill>
                  <a:srgbClr val="FFFF75"/>
                </a:solidFill>
                <a:latin typeface="Arial Black" panose="020B0A04020102020204" pitchFamily="34" charset="0"/>
              </a:rPr>
              <a:t>Dearly Loved</a:t>
            </a:r>
            <a:r>
              <a:rPr lang="en-US" dirty="0"/>
              <a:t>, </a:t>
            </a:r>
          </a:p>
          <a:p>
            <a:r>
              <a:rPr lang="en-US" dirty="0">
                <a:latin typeface="Arial Black" panose="020B0A04020102020204" pitchFamily="34" charset="0"/>
              </a:rPr>
              <a:t>clothe yourselves </a:t>
            </a:r>
            <a:r>
              <a:rPr lang="en-US" dirty="0"/>
              <a:t>with compassion, </a:t>
            </a:r>
          </a:p>
          <a:p>
            <a:r>
              <a:rPr lang="en-US" dirty="0"/>
              <a:t>kindness, humility, </a:t>
            </a:r>
          </a:p>
          <a:p>
            <a:r>
              <a:rPr lang="en-US" dirty="0"/>
              <a:t>gentleness and patience. </a:t>
            </a:r>
          </a:p>
        </p:txBody>
      </p:sp>
    </p:spTree>
    <p:extLst>
      <p:ext uri="{BB962C8B-B14F-4D97-AF65-F5344CB8AC3E}">
        <p14:creationId xmlns:p14="http://schemas.microsoft.com/office/powerpoint/2010/main" val="1131184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A04DDA6-27F5-96E2-4718-EEF18CEADB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3410607"/>
            <a:ext cx="8686800" cy="1752600"/>
          </a:xfrm>
        </p:spPr>
        <p:txBody>
          <a:bodyPr/>
          <a:lstStyle/>
          <a:p>
            <a:r>
              <a:rPr lang="en-US" sz="3000" b="1" baseline="30000" dirty="0"/>
              <a:t>13</a:t>
            </a:r>
            <a:r>
              <a:rPr lang="en-US" sz="3000" dirty="0"/>
              <a:t> </a:t>
            </a:r>
            <a:r>
              <a:rPr lang="en-US" sz="3000" dirty="0">
                <a:latin typeface="Arial Black" panose="020B0A04020102020204" pitchFamily="34" charset="0"/>
              </a:rPr>
              <a:t>Bear with </a:t>
            </a:r>
            <a:r>
              <a:rPr lang="en-US" sz="3000" dirty="0"/>
              <a:t>each other and </a:t>
            </a:r>
            <a:r>
              <a:rPr lang="en-US" sz="3000" dirty="0">
                <a:solidFill>
                  <a:srgbClr val="9BEEFF"/>
                </a:solidFill>
                <a:latin typeface="Arial Black" panose="020B0A04020102020204" pitchFamily="34" charset="0"/>
              </a:rPr>
              <a:t>Forgive</a:t>
            </a:r>
            <a:r>
              <a:rPr lang="en-US" sz="3000" dirty="0"/>
              <a:t> whatever </a:t>
            </a:r>
          </a:p>
          <a:p>
            <a:r>
              <a:rPr lang="en-US" sz="3000" dirty="0"/>
              <a:t>grievances you may have against one another. </a:t>
            </a:r>
          </a:p>
          <a:p>
            <a:r>
              <a:rPr lang="en-US" sz="3000" dirty="0">
                <a:solidFill>
                  <a:srgbClr val="9BEEFF"/>
                </a:solidFill>
                <a:latin typeface="Arial Black" panose="020B0A04020102020204" pitchFamily="34" charset="0"/>
              </a:rPr>
              <a:t>Forgive</a:t>
            </a:r>
            <a:r>
              <a:rPr lang="en-US" sz="3000" dirty="0"/>
              <a:t> </a:t>
            </a:r>
            <a:r>
              <a:rPr lang="en-US" sz="3000" b="1" dirty="0">
                <a:solidFill>
                  <a:srgbClr val="FFFF75"/>
                </a:solidFill>
              </a:rPr>
              <a:t>AS the Lord Forgave you</a:t>
            </a:r>
            <a:r>
              <a:rPr lang="en-US" sz="3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71173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429000"/>
            <a:ext cx="8610600" cy="3200400"/>
          </a:xfrm>
        </p:spPr>
        <p:txBody>
          <a:bodyPr/>
          <a:lstStyle/>
          <a:p>
            <a: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aseline="30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13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Bear with each other and forgive whatever 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grievances you may have against one 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another. Forgive as the Lord forgave you. 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aseline="30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14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over all these virtues put on love, which binds them all together in perfect unity. </a:t>
            </a:r>
            <a:endParaRPr lang="en-US" sz="2800" dirty="0"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695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A04DDA6-27F5-96E2-4718-EEF18CEADB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3352800"/>
            <a:ext cx="7772400" cy="2286000"/>
          </a:xfrm>
        </p:spPr>
        <p:txBody>
          <a:bodyPr/>
          <a:lstStyle/>
          <a:p>
            <a:r>
              <a:rPr lang="en-US" sz="3000" b="1" baseline="30000" dirty="0"/>
              <a:t>14 </a:t>
            </a:r>
            <a:r>
              <a:rPr lang="en-US" sz="3000" dirty="0"/>
              <a:t>And </a:t>
            </a:r>
            <a:r>
              <a:rPr lang="en-US" sz="3000" dirty="0">
                <a:latin typeface="Arial Black" panose="020B0A04020102020204" pitchFamily="34" charset="0"/>
              </a:rPr>
              <a:t>over all </a:t>
            </a:r>
            <a:r>
              <a:rPr lang="en-US" sz="3000" dirty="0"/>
              <a:t>these </a:t>
            </a:r>
            <a:r>
              <a:rPr lang="en-US" sz="3000" dirty="0">
                <a:latin typeface="Arial Black" panose="020B0A04020102020204" pitchFamily="34" charset="0"/>
              </a:rPr>
              <a:t>virtues</a:t>
            </a:r>
            <a:r>
              <a:rPr lang="en-US" sz="3000" dirty="0"/>
              <a:t> </a:t>
            </a:r>
          </a:p>
          <a:p>
            <a:r>
              <a:rPr lang="en-US" sz="3000" b="1" dirty="0">
                <a:solidFill>
                  <a:srgbClr val="FFFF75"/>
                </a:solidFill>
              </a:rPr>
              <a:t>put on </a:t>
            </a:r>
            <a:r>
              <a:rPr lang="en-US" sz="3000" b="1" dirty="0">
                <a:solidFill>
                  <a:srgbClr val="FFFF75"/>
                </a:solidFill>
                <a:latin typeface="Arial Black" panose="020B0A04020102020204" pitchFamily="34" charset="0"/>
              </a:rPr>
              <a:t>Love</a:t>
            </a:r>
            <a:r>
              <a:rPr lang="en-US" sz="3000" dirty="0"/>
              <a:t>, </a:t>
            </a:r>
          </a:p>
          <a:p>
            <a:r>
              <a:rPr lang="en-US" sz="3000" dirty="0">
                <a:solidFill>
                  <a:srgbClr val="9BEEFF"/>
                </a:solidFill>
              </a:rPr>
              <a:t>which binds them </a:t>
            </a:r>
            <a:r>
              <a:rPr lang="en-US" sz="3000" b="1" dirty="0">
                <a:solidFill>
                  <a:srgbClr val="9BEEFF"/>
                </a:solidFill>
              </a:rPr>
              <a:t>ALL</a:t>
            </a:r>
            <a:r>
              <a:rPr lang="en-US" sz="3000" dirty="0">
                <a:solidFill>
                  <a:srgbClr val="9BEEFF"/>
                </a:solidFill>
              </a:rPr>
              <a:t> together </a:t>
            </a:r>
          </a:p>
          <a:p>
            <a:r>
              <a:rPr lang="en-US" sz="3000" dirty="0">
                <a:solidFill>
                  <a:srgbClr val="BEFF7D"/>
                </a:solidFill>
              </a:rPr>
              <a:t>in</a:t>
            </a:r>
            <a:r>
              <a:rPr lang="en-US" sz="3000" dirty="0"/>
              <a:t> </a:t>
            </a:r>
            <a:r>
              <a:rPr lang="en-US" sz="3000" b="1" dirty="0">
                <a:solidFill>
                  <a:srgbClr val="BEFF7D"/>
                </a:solidFill>
              </a:rPr>
              <a:t>perfect Unity</a:t>
            </a:r>
            <a:r>
              <a:rPr lang="en-US" sz="3000" dirty="0">
                <a:solidFill>
                  <a:srgbClr val="BEFF7D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046386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35692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A04DDA6-27F5-96E2-4718-EEF18CEADB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3429000"/>
            <a:ext cx="8686800" cy="3276600"/>
          </a:xfrm>
        </p:spPr>
        <p:txBody>
          <a:bodyPr/>
          <a:lstStyle/>
          <a:p>
            <a:r>
              <a:rPr lang="en-US" sz="2800" dirty="0"/>
              <a:t>2 Peter 1:3 </a:t>
            </a:r>
            <a:r>
              <a:rPr lang="en-US" sz="2400" dirty="0"/>
              <a:t>(NIV) </a:t>
            </a:r>
          </a:p>
          <a:p>
            <a:r>
              <a:rPr lang="en-US" b="1" dirty="0">
                <a:solidFill>
                  <a:srgbClr val="FFFF75"/>
                </a:solidFill>
              </a:rPr>
              <a:t>His Divine power</a:t>
            </a:r>
            <a:r>
              <a:rPr lang="en-US" dirty="0">
                <a:solidFill>
                  <a:srgbClr val="FFFF75"/>
                </a:solidFill>
              </a:rPr>
              <a:t> </a:t>
            </a:r>
            <a:r>
              <a:rPr lang="en-US" dirty="0"/>
              <a:t>has given us everything </a:t>
            </a:r>
          </a:p>
          <a:p>
            <a:r>
              <a:rPr lang="en-US" dirty="0"/>
              <a:t>we need for </a:t>
            </a:r>
            <a:r>
              <a:rPr lang="en-US" b="1" dirty="0">
                <a:solidFill>
                  <a:srgbClr val="9BEEFF"/>
                </a:solidFill>
                <a:latin typeface="Arial Black" panose="020B0A04020102020204" pitchFamily="34" charset="0"/>
              </a:rPr>
              <a:t>Life</a:t>
            </a:r>
            <a:r>
              <a:rPr lang="en-US" dirty="0">
                <a:solidFill>
                  <a:srgbClr val="9BEEFF"/>
                </a:solidFill>
              </a:rPr>
              <a:t> </a:t>
            </a:r>
            <a:r>
              <a:rPr lang="en-US" b="1" dirty="0">
                <a:solidFill>
                  <a:srgbClr val="9BEEFF"/>
                </a:solidFill>
              </a:rPr>
              <a:t>and</a:t>
            </a:r>
            <a:r>
              <a:rPr lang="en-US" dirty="0">
                <a:solidFill>
                  <a:srgbClr val="9BEEFF"/>
                </a:solidFill>
              </a:rPr>
              <a:t> </a:t>
            </a:r>
            <a:r>
              <a:rPr lang="en-US" b="1" dirty="0">
                <a:solidFill>
                  <a:srgbClr val="9BEEFF"/>
                </a:solidFill>
                <a:latin typeface="Arial Black" panose="020B0A04020102020204" pitchFamily="34" charset="0"/>
              </a:rPr>
              <a:t>Godliness</a:t>
            </a:r>
            <a:r>
              <a:rPr lang="en-US" dirty="0">
                <a:solidFill>
                  <a:srgbClr val="9BEEFF"/>
                </a:solidFill>
              </a:rPr>
              <a:t> </a:t>
            </a:r>
          </a:p>
          <a:p>
            <a:r>
              <a:rPr lang="en-US" b="1" dirty="0">
                <a:solidFill>
                  <a:srgbClr val="BEFF7D"/>
                </a:solidFill>
              </a:rPr>
              <a:t>Through </a:t>
            </a:r>
            <a:r>
              <a:rPr lang="en-US" dirty="0">
                <a:solidFill>
                  <a:srgbClr val="BEFF7D"/>
                </a:solidFill>
              </a:rPr>
              <a:t>our</a:t>
            </a:r>
            <a:r>
              <a:rPr lang="en-US" b="1" dirty="0">
                <a:solidFill>
                  <a:srgbClr val="BEFF7D"/>
                </a:solidFill>
              </a:rPr>
              <a:t> knowledge </a:t>
            </a:r>
            <a:r>
              <a:rPr lang="en-US" dirty="0">
                <a:solidFill>
                  <a:srgbClr val="BEFF7D"/>
                </a:solidFill>
              </a:rPr>
              <a:t>of</a:t>
            </a:r>
            <a:r>
              <a:rPr lang="en-US" b="1" dirty="0">
                <a:solidFill>
                  <a:srgbClr val="BEFF7D"/>
                </a:solidFill>
              </a:rPr>
              <a:t> Him</a:t>
            </a:r>
            <a:r>
              <a:rPr lang="en-US" dirty="0">
                <a:solidFill>
                  <a:srgbClr val="BEFF7D"/>
                </a:solidFill>
              </a:rPr>
              <a:t> </a:t>
            </a:r>
            <a:r>
              <a:rPr lang="en-US" dirty="0"/>
              <a:t>who </a:t>
            </a:r>
          </a:p>
          <a:p>
            <a:r>
              <a:rPr lang="en-US" b="1" dirty="0"/>
              <a:t>called us </a:t>
            </a:r>
            <a:r>
              <a:rPr lang="en-US" dirty="0"/>
              <a:t>by </a:t>
            </a:r>
            <a:r>
              <a:rPr lang="en-US" b="1" dirty="0">
                <a:solidFill>
                  <a:srgbClr val="FFFF75"/>
                </a:solidFill>
              </a:rPr>
              <a:t>His own glory </a:t>
            </a:r>
            <a:r>
              <a:rPr lang="en-US" dirty="0"/>
              <a:t>and </a:t>
            </a:r>
            <a:r>
              <a:rPr lang="en-US" b="1" dirty="0">
                <a:solidFill>
                  <a:srgbClr val="FFFF75"/>
                </a:solidFill>
              </a:rPr>
              <a:t>goodness</a:t>
            </a:r>
            <a:r>
              <a:rPr lang="en-US" dirty="0"/>
              <a:t>. </a:t>
            </a:r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6485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1411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429000"/>
            <a:ext cx="8534400" cy="3048000"/>
          </a:xfrm>
        </p:spPr>
        <p:txBody>
          <a:bodyPr/>
          <a:lstStyle/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en-US" baseline="30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15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Let the peace of Christ rule in your hearts, since as members of one body you were called to peace. And be thankful. </a:t>
            </a:r>
            <a:r>
              <a:rPr lang="en-US" baseline="30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16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Let the word of Christ dwell in you richly as you teach and admonish one another with all wisdom...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466BA6AF-D8FF-4D9A-A0D4-C82969A164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3473116"/>
            <a:ext cx="8763000" cy="2927684"/>
          </a:xfrm>
        </p:spPr>
        <p:txBody>
          <a:bodyPr/>
          <a:lstStyle/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en-US" baseline="30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16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...and as you sing psalms, hymns and spiritual songs with gratitude in your hearts to God. </a:t>
            </a:r>
            <a:r>
              <a:rPr lang="en-US" baseline="300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17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And whatever you do, whether in word or deed, do it all in the name of the Lord Jesus, giving thanks to God the Father through him.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809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" y="3418114"/>
            <a:ext cx="9144000" cy="1772896"/>
          </a:xfrm>
          <a:noFill/>
        </p:spPr>
        <p:txBody>
          <a:bodyPr/>
          <a:lstStyle/>
          <a:p>
            <a:r>
              <a:rPr lang="en-US" altLang="en-US" sz="5800" b="1" dirty="0">
                <a:solidFill>
                  <a:srgbClr val="FFFF00"/>
                </a:solidFill>
                <a:latin typeface="Arial Black" pitchFamily="34" charset="0"/>
              </a:rPr>
              <a:t>CHOSEN and Dearly LOVED</a:t>
            </a:r>
            <a:endParaRPr lang="en-US" altLang="en-US" sz="6200" b="1" dirty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486400"/>
            <a:ext cx="6400800" cy="914400"/>
          </a:xfrm>
        </p:spPr>
        <p:txBody>
          <a:bodyPr/>
          <a:lstStyle/>
          <a:p>
            <a:r>
              <a:rPr lang="en-US" altLang="en-US" dirty="0">
                <a:solidFill>
                  <a:srgbClr val="9BEEFF"/>
                </a:solidFill>
                <a:latin typeface="Arial Black" pitchFamily="34" charset="0"/>
              </a:rPr>
              <a:t>Colossians 3:12-14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76638D46-4B57-8430-EA90-5C90602EB7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439886"/>
            <a:ext cx="9144000" cy="3189514"/>
          </a:xfrm>
        </p:spPr>
        <p:txBody>
          <a:bodyPr/>
          <a:lstStyle/>
          <a:p>
            <a:r>
              <a:rPr lang="en-US" dirty="0"/>
              <a:t>The idea of a person wanting to be Saved </a:t>
            </a:r>
          </a:p>
          <a:p>
            <a:r>
              <a:rPr lang="en-US" dirty="0"/>
              <a:t>but being unable to, because they are </a:t>
            </a:r>
          </a:p>
          <a:p>
            <a:r>
              <a:rPr lang="en-US" b="1" dirty="0">
                <a:solidFill>
                  <a:srgbClr val="9BEEFF"/>
                </a:solidFill>
              </a:rPr>
              <a:t>not one of the elect</a:t>
            </a:r>
            <a:r>
              <a:rPr lang="en-US" dirty="0"/>
              <a:t>, is absolutely </a:t>
            </a:r>
          </a:p>
          <a:p>
            <a:r>
              <a:rPr lang="en-US" b="1" dirty="0">
                <a:solidFill>
                  <a:srgbClr val="FFFF75"/>
                </a:solidFill>
              </a:rPr>
              <a:t>FOREIGN to the Bible</a:t>
            </a:r>
            <a:r>
              <a:rPr lang="en-US" dirty="0">
                <a:solidFill>
                  <a:srgbClr val="FFFF75"/>
                </a:solidFill>
              </a:rPr>
              <a:t>.</a:t>
            </a:r>
            <a:r>
              <a:rPr lang="en-US" dirty="0"/>
              <a:t>  </a:t>
            </a:r>
            <a:r>
              <a:rPr lang="en-US" sz="2000" dirty="0"/>
              <a:t>gotquestions.org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220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3300F5A-3E5C-A266-06DD-883574570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276600"/>
            <a:ext cx="8229600" cy="884238"/>
          </a:xfrm>
        </p:spPr>
        <p:txBody>
          <a:bodyPr/>
          <a:lstStyle/>
          <a:p>
            <a:pPr algn="l"/>
            <a:r>
              <a:rPr lang="en-US" sz="3200" b="1" dirty="0">
                <a:solidFill>
                  <a:srgbClr val="FFFF00"/>
                </a:solidFill>
              </a:rPr>
              <a:t>Two Clear TRUTHS we Know...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7767E1-FEC9-A3B6-3601-2D7EA58BF2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3962400"/>
            <a:ext cx="8534400" cy="281414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Everyone </a:t>
            </a:r>
            <a:r>
              <a:rPr lang="en-US" sz="2800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who</a:t>
            </a:r>
            <a:r>
              <a:rPr lang="en-US" sz="2800" b="1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CALLS</a:t>
            </a:r>
            <a:r>
              <a:rPr lang="en-US" sz="2800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en-US" sz="2800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US" sz="2800" b="1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Believes</a:t>
            </a:r>
            <a:r>
              <a:rPr lang="en-US" sz="2800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Jesus </a:t>
            </a:r>
            <a:r>
              <a:rPr lang="en-US" sz="2800" b="1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Will </a:t>
            </a:r>
            <a:r>
              <a:rPr lang="en-US" sz="2800" b="1" dirty="0">
                <a:solidFill>
                  <a:srgbClr val="9BEEFF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en-US" sz="2800" b="1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Eternal Life</a:t>
            </a:r>
            <a:r>
              <a:rPr lang="en-US" sz="2800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US" sz="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>
              <a:buNone/>
            </a:pPr>
            <a:r>
              <a:rPr lang="en-US" sz="2400" dirty="0">
                <a:latin typeface="Arial" panose="020B0604020202020204" pitchFamily="34" charset="0"/>
                <a:cs typeface="Times New Roman" panose="02020603050405020304" pitchFamily="18" charset="0"/>
              </a:rPr>
              <a:t>John 3:15 </a:t>
            </a:r>
            <a:r>
              <a:rPr lang="en-US" sz="1400" dirty="0">
                <a:latin typeface="Arial" panose="020B0604020202020204" pitchFamily="34" charset="0"/>
                <a:cs typeface="Times New Roman" panose="02020603050405020304" pitchFamily="18" charset="0"/>
              </a:rPr>
              <a:t>(NLT)  </a:t>
            </a:r>
            <a:r>
              <a:rPr lang="en-US" sz="2400" dirty="0">
                <a:latin typeface="Arial" panose="020B0604020202020204" pitchFamily="34" charset="0"/>
                <a:cs typeface="Times New Roman" panose="02020603050405020304" pitchFamily="18" charset="0"/>
              </a:rPr>
              <a:t>...EVERYONE who Believes </a:t>
            </a:r>
            <a:r>
              <a:rPr lang="en-US" sz="2400" b="1" u="sng" dirty="0">
                <a:solidFill>
                  <a:srgbClr val="FFFF75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in Him</a:t>
            </a:r>
            <a:r>
              <a:rPr lang="en-US" sz="2400" b="1" dirty="0">
                <a:solidFill>
                  <a:srgbClr val="FFFF75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</a:t>
            </a:r>
            <a:r>
              <a:rPr lang="en-US" sz="2400" b="1" dirty="0">
                <a:solidFill>
                  <a:srgbClr val="BEFF7D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will</a:t>
            </a:r>
            <a:r>
              <a:rPr lang="en-US" sz="2400" b="1" dirty="0">
                <a:latin typeface="Arial" panose="020B0604020202020204" pitchFamily="34" charset="0"/>
                <a:cs typeface="Times New Roman" panose="02020603050405020304" pitchFamily="18" charset="0"/>
              </a:rPr>
              <a:t>  </a:t>
            </a:r>
          </a:p>
          <a:p>
            <a:pPr marL="400050" lvl="1" indent="0">
              <a:buNone/>
            </a:pPr>
            <a:r>
              <a:rPr lang="en-US" sz="2400" b="1" dirty="0">
                <a:latin typeface="Arial" panose="020B0604020202020204" pitchFamily="34" charset="0"/>
                <a:cs typeface="Times New Roman" panose="02020603050405020304" pitchFamily="18" charset="0"/>
              </a:rPr>
              <a:t>   </a:t>
            </a:r>
            <a:r>
              <a:rPr lang="en-US" sz="2400" b="1" dirty="0">
                <a:solidFill>
                  <a:srgbClr val="BEFF7D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HAVE</a:t>
            </a:r>
            <a:r>
              <a:rPr lang="en-US" sz="2400" b="1" dirty="0">
                <a:solidFill>
                  <a:srgbClr val="BEFF7D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Eternal Life</a:t>
            </a:r>
          </a:p>
          <a:p>
            <a:pPr marL="0" indent="0">
              <a:buNone/>
            </a:pPr>
            <a:endParaRPr lang="en-US" sz="4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40005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Joel 2:32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(NIV)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EVERYONE who </a:t>
            </a:r>
            <a:r>
              <a:rPr lang="en-US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CALLS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 the Name</a:t>
            </a:r>
            <a:r>
              <a:rPr lang="en-US" sz="2400" b="1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00050" lvl="1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 the </a:t>
            </a:r>
            <a:r>
              <a:rPr lang="en-US" sz="2400" cap="small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Lord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BEFF7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will </a:t>
            </a:r>
            <a:r>
              <a:rPr lang="en-US" sz="2400" b="1" dirty="0">
                <a:solidFill>
                  <a:srgbClr val="BEFF7D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en-US" sz="2400" b="1" dirty="0">
                <a:solidFill>
                  <a:srgbClr val="BEFF7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saved</a:t>
            </a:r>
            <a:r>
              <a:rPr lang="en-US" sz="2400" dirty="0">
                <a:solidFill>
                  <a:srgbClr val="BEFF7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endParaRPr lang="en-US" dirty="0">
              <a:solidFill>
                <a:srgbClr val="BEFF7D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63961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3300F5A-3E5C-A266-06DD-883574570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276600"/>
            <a:ext cx="8229600" cy="884238"/>
          </a:xfrm>
        </p:spPr>
        <p:txBody>
          <a:bodyPr/>
          <a:lstStyle/>
          <a:p>
            <a:pPr algn="l"/>
            <a:r>
              <a:rPr lang="en-US" sz="3200" b="1" dirty="0">
                <a:solidFill>
                  <a:srgbClr val="FFFF00"/>
                </a:solidFill>
              </a:rPr>
              <a:t>Two Clear TRUTHS we Know...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7767E1-FEC9-A3B6-3601-2D7EA58BF2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191000"/>
            <a:ext cx="8458200" cy="2133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rgbClr val="BEFF7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 CHOSE us</a:t>
            </a:r>
            <a:r>
              <a:rPr lang="en-US" sz="2800" dirty="0">
                <a:solidFill>
                  <a:srgbClr val="BEFF7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BEFF7D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sz="2800" b="1" dirty="0">
                <a:solidFill>
                  <a:srgbClr val="BEFF7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Christ</a:t>
            </a:r>
            <a:r>
              <a:rPr lang="en-US" sz="2800" dirty="0">
                <a:solidFill>
                  <a:srgbClr val="BEFF7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BEFF7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BEFORE Creation</a:t>
            </a:r>
            <a:r>
              <a:rPr lang="en-US" sz="2800" dirty="0">
                <a:solidFill>
                  <a:srgbClr val="BEFF7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600" dirty="0">
              <a:solidFill>
                <a:srgbClr val="BEFF7D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>
              <a:buNone/>
            </a:pPr>
            <a:r>
              <a:rPr lang="en-US" sz="1000" dirty="0">
                <a:latin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en-US" sz="105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Ephesians 1:4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(NIV)  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2400" b="1" dirty="0">
                <a:solidFill>
                  <a:srgbClr val="FFD88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sz="2400" b="1" dirty="0">
                <a:solidFill>
                  <a:srgbClr val="FFD88B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CHOSE</a:t>
            </a:r>
            <a:r>
              <a:rPr lang="en-US" sz="2400" b="1" dirty="0">
                <a:solidFill>
                  <a:srgbClr val="FFD88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us </a:t>
            </a:r>
            <a:r>
              <a:rPr lang="en-US" sz="2400" b="1" dirty="0">
                <a:solidFill>
                  <a:srgbClr val="FFD88B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sz="2400" b="1" dirty="0">
                <a:solidFill>
                  <a:srgbClr val="FFD88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Him</a:t>
            </a:r>
            <a:r>
              <a:rPr lang="en-US" sz="2400" dirty="0">
                <a:solidFill>
                  <a:srgbClr val="FFD88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FFD88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BEFORE</a:t>
            </a:r>
            <a:r>
              <a:rPr lang="en-US" sz="2400" dirty="0">
                <a:solidFill>
                  <a:srgbClr val="FFD88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2400" dirty="0">
                <a:solidFill>
                  <a:srgbClr val="FFD88B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400" dirty="0">
                <a:solidFill>
                  <a:srgbClr val="FFD88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b="1" dirty="0">
                <a:solidFill>
                  <a:srgbClr val="FFD88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creation</a:t>
            </a:r>
            <a:r>
              <a:rPr lang="en-US" sz="2400" dirty="0">
                <a:solidFill>
                  <a:srgbClr val="FFD88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the </a:t>
            </a:r>
            <a:r>
              <a:rPr lang="en-US" sz="2400" b="1" dirty="0">
                <a:solidFill>
                  <a:srgbClr val="FFD88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world</a:t>
            </a:r>
            <a:r>
              <a:rPr lang="en-US" sz="2400" dirty="0">
                <a:solidFill>
                  <a:srgbClr val="FFD88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be holy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blameless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4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His</a:t>
            </a: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sight.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35811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0CAF1F59-BE27-00A0-3B21-5DFE7584C8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3505200"/>
            <a:ext cx="8153400" cy="3124200"/>
          </a:xfrm>
        </p:spPr>
        <p:txBody>
          <a:bodyPr/>
          <a:lstStyle/>
          <a:p>
            <a:pPr algn="l"/>
            <a:r>
              <a:rPr lang="en-US" sz="4000" dirty="0"/>
              <a:t>           3     7x</a:t>
            </a:r>
            <a:r>
              <a:rPr lang="en-US" sz="4000" baseline="30000" dirty="0"/>
              <a:t>2</a:t>
            </a:r>
            <a:r>
              <a:rPr lang="en-US" sz="4000" dirty="0"/>
              <a:t>     2006.21 -   99y    </a:t>
            </a:r>
          </a:p>
          <a:p>
            <a:pPr algn="l"/>
            <a:r>
              <a:rPr lang="en-US" sz="4000" dirty="0"/>
              <a:t>        413x    + 0    7117   2(</a:t>
            </a:r>
            <a:r>
              <a:rPr lang="en-US" sz="4000" dirty="0" err="1"/>
              <a:t>xy</a:t>
            </a:r>
            <a:r>
              <a:rPr lang="en-US" sz="4000" dirty="0"/>
              <a:t> +     )     </a:t>
            </a:r>
          </a:p>
          <a:p>
            <a:r>
              <a:rPr lang="en-US" sz="4800" b="1" dirty="0"/>
              <a:t>=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12807707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1">
      <a:dk1>
        <a:srgbClr val="3E3E5C"/>
      </a:dk1>
      <a:lt1>
        <a:srgbClr val="FFFFFF"/>
      </a:lt1>
      <a:dk2>
        <a:srgbClr val="666699"/>
      </a:dk2>
      <a:lt2>
        <a:srgbClr val="FFFFFF"/>
      </a:lt2>
      <a:accent1>
        <a:srgbClr val="60597B"/>
      </a:accent1>
      <a:accent2>
        <a:srgbClr val="6666FF"/>
      </a:accent2>
      <a:accent3>
        <a:srgbClr val="B8B8CA"/>
      </a:accent3>
      <a:accent4>
        <a:srgbClr val="DADADA"/>
      </a:accent4>
      <a:accent5>
        <a:srgbClr val="B6B5BF"/>
      </a:accent5>
      <a:accent6>
        <a:srgbClr val="5C5CE7"/>
      </a:accent6>
      <a:hlink>
        <a:srgbClr val="99CCFF"/>
      </a:hlink>
      <a:folHlink>
        <a:srgbClr val="FFFF99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1166</TotalTime>
  <Words>575</Words>
  <Application>Microsoft Office PowerPoint</Application>
  <PresentationFormat>On-screen Show (4:3)</PresentationFormat>
  <Paragraphs>72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Arial Black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CHOSEN and Dearly LOVED</vt:lpstr>
      <vt:lpstr>PowerPoint Presentation</vt:lpstr>
      <vt:lpstr>Two Clear TRUTHS we Know...</vt:lpstr>
      <vt:lpstr>Two Clear TRUTHS we Know...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Faith Bible Church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Mark Kieft</dc:creator>
  <cp:lastModifiedBy>dmkcjk@gmail.com</cp:lastModifiedBy>
  <cp:revision>298</cp:revision>
  <dcterms:created xsi:type="dcterms:W3CDTF">2006-01-26T22:08:32Z</dcterms:created>
  <dcterms:modified xsi:type="dcterms:W3CDTF">2022-09-11T13:20:08Z</dcterms:modified>
</cp:coreProperties>
</file>