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315" r:id="rId2"/>
    <p:sldId id="326" r:id="rId3"/>
    <p:sldId id="316" r:id="rId4"/>
    <p:sldId id="364" r:id="rId5"/>
    <p:sldId id="298" r:id="rId6"/>
    <p:sldId id="447" r:id="rId7"/>
    <p:sldId id="418" r:id="rId8"/>
    <p:sldId id="419" r:id="rId9"/>
    <p:sldId id="438" r:id="rId10"/>
    <p:sldId id="437" r:id="rId11"/>
    <p:sldId id="439" r:id="rId12"/>
    <p:sldId id="420" r:id="rId13"/>
    <p:sldId id="421" r:id="rId14"/>
    <p:sldId id="422" r:id="rId15"/>
    <p:sldId id="423" r:id="rId16"/>
    <p:sldId id="424" r:id="rId17"/>
    <p:sldId id="440" r:id="rId18"/>
    <p:sldId id="425" r:id="rId19"/>
    <p:sldId id="441" r:id="rId20"/>
    <p:sldId id="442" r:id="rId21"/>
    <p:sldId id="426" r:id="rId22"/>
    <p:sldId id="443" r:id="rId23"/>
    <p:sldId id="427" r:id="rId24"/>
    <p:sldId id="428" r:id="rId25"/>
    <p:sldId id="429" r:id="rId26"/>
    <p:sldId id="430" r:id="rId27"/>
    <p:sldId id="431" r:id="rId28"/>
    <p:sldId id="432" r:id="rId29"/>
    <p:sldId id="433" r:id="rId30"/>
    <p:sldId id="434" r:id="rId31"/>
    <p:sldId id="417" r:id="rId32"/>
    <p:sldId id="444" r:id="rId33"/>
    <p:sldId id="445" r:id="rId34"/>
    <p:sldId id="446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5"/>
    <a:srgbClr val="BEFF7D"/>
    <a:srgbClr val="9BEEFF"/>
    <a:srgbClr val="FFD88B"/>
    <a:srgbClr val="FFFF00"/>
    <a:srgbClr val="000000"/>
    <a:srgbClr val="FFD28F"/>
    <a:srgbClr val="FFFFAB"/>
    <a:srgbClr val="FFB66D"/>
    <a:srgbClr val="00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43" autoAdjust="0"/>
    <p:restoredTop sz="93362" autoAdjust="0"/>
  </p:normalViewPr>
  <p:slideViewPr>
    <p:cSldViewPr>
      <p:cViewPr varScale="1">
        <p:scale>
          <a:sx n="60" d="100"/>
          <a:sy n="60" d="100"/>
        </p:scale>
        <p:origin x="7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ADCE3-BD93-4E7E-8F56-3861B22BB6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20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63609-49D9-4275-9D98-AE2ED0166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79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9C60A-29EE-408E-9DF6-B4A98C24A7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71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D5A9A-40C0-46A7-9917-606D35FA4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61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186E4-5CD9-4819-8C66-11270C229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89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2963D-7CA3-4918-BE8B-8856A073CA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64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12980-6564-40B7-9E09-AFEEB3DB1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0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88064-AF52-44C9-92E8-914593ECC5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19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670A8-8424-4840-B19B-62A031107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13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F5CDC-FBB4-4272-881C-B266FDC9D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04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4CD0E-DDD8-480B-9D99-ACAB0A679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99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01BFC9-FA68-4141-A200-C33DD2B83F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2727" y="3429000"/>
            <a:ext cx="7918545" cy="3276600"/>
          </a:xfrm>
        </p:spPr>
        <p:txBody>
          <a:bodyPr/>
          <a:lstStyle/>
          <a:p>
            <a:r>
              <a:rPr lang="en-US" b="1" dirty="0"/>
              <a:t>Colossians 3:12–17</a:t>
            </a:r>
            <a:r>
              <a:rPr lang="en-US" dirty="0"/>
              <a:t> (NIV) </a:t>
            </a:r>
          </a:p>
          <a:p>
            <a:r>
              <a:rPr lang="en-US" baseline="30000" dirty="0"/>
              <a:t>12</a:t>
            </a:r>
            <a:r>
              <a:rPr lang="en-US" dirty="0"/>
              <a:t> Therefore, as God’s chosen people, </a:t>
            </a:r>
          </a:p>
          <a:p>
            <a:r>
              <a:rPr lang="en-US" dirty="0"/>
              <a:t>holy and dearly loved, clothe yourselves </a:t>
            </a:r>
          </a:p>
          <a:p>
            <a:r>
              <a:rPr lang="en-US" dirty="0"/>
              <a:t>with compassion, kindness, humility, </a:t>
            </a:r>
          </a:p>
          <a:p>
            <a:r>
              <a:rPr lang="en-US" dirty="0"/>
              <a:t>gentleness and patience. </a:t>
            </a:r>
          </a:p>
        </p:txBody>
      </p:sp>
    </p:spTree>
    <p:extLst>
      <p:ext uri="{BB962C8B-B14F-4D97-AF65-F5344CB8AC3E}">
        <p14:creationId xmlns:p14="http://schemas.microsoft.com/office/powerpoint/2010/main" val="3588493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2727" y="3429000"/>
            <a:ext cx="7918545" cy="2133600"/>
          </a:xfrm>
        </p:spPr>
        <p:txBody>
          <a:bodyPr/>
          <a:lstStyle/>
          <a:p>
            <a:pPr>
              <a:lnSpc>
                <a:spcPct val="11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Let the 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Peace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Christ</a:t>
            </a:r>
            <a:r>
              <a:rPr lang="en-US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BEFF7D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CONTROL 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your heart...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(NET)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546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3913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686800" cy="2667000"/>
          </a:xfrm>
        </p:spPr>
        <p:txBody>
          <a:bodyPr/>
          <a:lstStyle/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baseline="300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8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the Peace of Christ </a:t>
            </a:r>
            <a:r>
              <a:rPr lang="en-US" sz="3000" b="1" dirty="0">
                <a:solidFill>
                  <a:srgbClr val="FFFF7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en-US" sz="30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your hearts, Remembering that 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members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Body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are called to </a:t>
            </a:r>
            <a:r>
              <a:rPr lang="en-US" sz="30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in harmony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0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Never Forget to </a:t>
            </a:r>
            <a:r>
              <a:rPr lang="en-US" sz="3000" b="1" dirty="0">
                <a:solidFill>
                  <a:srgbClr val="9BEE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30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Thankful</a:t>
            </a:r>
            <a:r>
              <a:rPr lang="en-US" sz="30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what </a:t>
            </a:r>
            <a:r>
              <a:rPr lang="en-US" sz="30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sz="3000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 Done</a:t>
            </a:r>
            <a:r>
              <a:rPr lang="en-US" sz="3000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you. 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(JBP)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91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505200"/>
            <a:ext cx="8686800" cy="2895600"/>
          </a:xfrm>
        </p:spPr>
        <p:txBody>
          <a:bodyPr/>
          <a:lstStyle/>
          <a:p>
            <a:r>
              <a:rPr lang="en-US" sz="3000" b="1" dirty="0"/>
              <a:t>Letting the </a:t>
            </a:r>
            <a:r>
              <a:rPr lang="en-US" sz="3000" b="1" dirty="0">
                <a:solidFill>
                  <a:srgbClr val="FFFF75"/>
                </a:solidFill>
              </a:rPr>
              <a:t>Peace of Christ </a:t>
            </a:r>
            <a:r>
              <a:rPr lang="en-US" sz="3000" b="1" dirty="0">
                <a:solidFill>
                  <a:srgbClr val="FFFF75"/>
                </a:solidFill>
                <a:latin typeface="Arial Black" panose="020B0A04020102020204" pitchFamily="34" charset="0"/>
              </a:rPr>
              <a:t>RULE</a:t>
            </a:r>
            <a:r>
              <a:rPr lang="en-US" sz="3000" b="1" dirty="0">
                <a:solidFill>
                  <a:srgbClr val="FFFF75"/>
                </a:solidFill>
              </a:rPr>
              <a:t> </a:t>
            </a:r>
            <a:r>
              <a:rPr lang="en-US" sz="3000" b="1" dirty="0"/>
              <a:t>in our hearts</a:t>
            </a:r>
            <a:r>
              <a:rPr lang="en-US" sz="3000" dirty="0"/>
              <a:t> </a:t>
            </a:r>
          </a:p>
          <a:p>
            <a:r>
              <a:rPr lang="en-US" sz="3000" dirty="0"/>
              <a:t>means allowing the </a:t>
            </a:r>
            <a:r>
              <a:rPr lang="en-US" sz="3000" b="1" dirty="0"/>
              <a:t>Truth</a:t>
            </a:r>
            <a:r>
              <a:rPr lang="en-US" sz="3000" dirty="0"/>
              <a:t> of what </a:t>
            </a:r>
            <a:r>
              <a:rPr lang="en-US" sz="3000" b="1" dirty="0">
                <a:solidFill>
                  <a:srgbClr val="BEFF7D"/>
                </a:solidFill>
              </a:rPr>
              <a:t>Christ has </a:t>
            </a:r>
          </a:p>
          <a:p>
            <a:r>
              <a:rPr lang="en-US" sz="3000" b="1" dirty="0">
                <a:solidFill>
                  <a:srgbClr val="BEFF7D"/>
                </a:solidFill>
              </a:rPr>
              <a:t>Done</a:t>
            </a:r>
            <a:r>
              <a:rPr lang="en-US" sz="3000" dirty="0"/>
              <a:t> for us to </a:t>
            </a:r>
            <a:r>
              <a:rPr lang="en-US" sz="3000" b="1" dirty="0">
                <a:solidFill>
                  <a:srgbClr val="9BEEFF"/>
                </a:solidFill>
              </a:rPr>
              <a:t>Dictate </a:t>
            </a:r>
            <a:r>
              <a:rPr lang="en-US" sz="3000" dirty="0">
                <a:solidFill>
                  <a:srgbClr val="9BEEFF"/>
                </a:solidFill>
              </a:rPr>
              <a:t>our</a:t>
            </a:r>
            <a:r>
              <a:rPr lang="en-US" sz="3000" b="1" dirty="0">
                <a:solidFill>
                  <a:srgbClr val="9BEEFF"/>
                </a:solidFill>
              </a:rPr>
              <a:t> Actions</a:t>
            </a:r>
            <a:r>
              <a:rPr lang="en-US" sz="3000" dirty="0"/>
              <a:t>. 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							gotquestions.org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83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8077200" cy="3352800"/>
          </a:xfrm>
        </p:spPr>
        <p:txBody>
          <a:bodyPr/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Philippians 4:6–7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(NIV)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be </a:t>
            </a:r>
            <a:r>
              <a:rPr lang="en-US" sz="27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anxious</a:t>
            </a:r>
            <a:r>
              <a:rPr lang="en-US" sz="2700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about </a:t>
            </a:r>
            <a:r>
              <a:rPr lang="en-US" sz="27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anything</a:t>
            </a:r>
            <a:r>
              <a:rPr lang="en-US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in </a:t>
            </a:r>
            <a:r>
              <a:rPr lang="en-US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en-US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by </a:t>
            </a:r>
            <a:r>
              <a:rPr lang="en-US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prayer</a:t>
            </a:r>
            <a:r>
              <a:rPr lang="en-US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petition</a:t>
            </a:r>
            <a:r>
              <a:rPr lang="en-US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thanksgiving, </a:t>
            </a:r>
            <a:r>
              <a:rPr lang="en-US" sz="27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 your requests to God</a:t>
            </a:r>
            <a:r>
              <a:rPr lang="en-US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7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en-US" sz="27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Peace of God</a:t>
            </a:r>
            <a:r>
              <a:rPr lang="en-US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which </a:t>
            </a:r>
            <a:r>
              <a:rPr lang="en-US" sz="27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transcends ALL </a:t>
            </a:r>
            <a:r>
              <a:rPr lang="en-US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understanding, will </a:t>
            </a:r>
            <a:r>
              <a:rPr lang="en-US" sz="27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Guard</a:t>
            </a:r>
            <a:r>
              <a:rPr lang="en-US" sz="27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your </a:t>
            </a:r>
            <a:r>
              <a:rPr lang="en-US" sz="27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hearts</a:t>
            </a:r>
            <a:r>
              <a:rPr lang="en-US" sz="27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your </a:t>
            </a:r>
            <a:r>
              <a:rPr lang="en-US" sz="27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minds</a:t>
            </a:r>
            <a:r>
              <a:rPr lang="en-US" sz="27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solidFill>
                  <a:srgbClr val="FFFF7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7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Christ Jesus</a:t>
            </a:r>
            <a:r>
              <a:rPr lang="en-US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41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1372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610600" cy="3276600"/>
          </a:xfrm>
        </p:spPr>
        <p:txBody>
          <a:bodyPr/>
          <a:lstStyle/>
          <a:p>
            <a:r>
              <a:rPr lang="en-US" baseline="300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the </a:t>
            </a:r>
            <a:r>
              <a:rPr lang="en-US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en-US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all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Christ Rule in your </a:t>
            </a:r>
          </a:p>
          <a:p>
            <a:r>
              <a:rPr lang="en-US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hearts, 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as members of One Body you 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 called to peace. And </a:t>
            </a:r>
            <a:r>
              <a:rPr lang="en-US" cap="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Thankful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68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429000"/>
            <a:ext cx="8839200" cy="3276600"/>
          </a:xfrm>
        </p:spPr>
        <p:txBody>
          <a:bodyPr/>
          <a:lstStyle/>
          <a:p>
            <a:r>
              <a:rPr lang="en-US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cap="all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cap="all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n-US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Christ </a:t>
            </a:r>
            <a:r>
              <a:rPr lang="en-US" b="1" cap="all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dwell</a:t>
            </a:r>
            <a:r>
              <a:rPr lang="en-US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you </a:t>
            </a:r>
          </a:p>
          <a:p>
            <a:r>
              <a:rPr lang="en-US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richly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you teach and admonish one another 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all wisdom, and as you sing psalms, 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hymns and spiritual songs </a:t>
            </a:r>
            <a:r>
              <a:rPr lang="en-US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gratitude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your hearts to God.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3144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9678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610600" cy="3276600"/>
          </a:xfrm>
        </p:spPr>
        <p:txBody>
          <a:bodyPr/>
          <a:lstStyle/>
          <a:p>
            <a:r>
              <a:rPr lang="en-US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the Peace </a:t>
            </a:r>
            <a:r>
              <a:rPr lang="en-US" b="1" cap="all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Christ Rule 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your 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hearts, since as members of One Body you 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 called to peace. And </a:t>
            </a:r>
            <a:r>
              <a:rPr lang="en-US" cap="all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Thankful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429000"/>
            <a:ext cx="8610600" cy="32004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Bear with each other and forgive whatever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grievances you may have against one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another. Forgive as the Lord forgave you.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over all these virtues put on love, which binds them all together in perfect unity. 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48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429000"/>
            <a:ext cx="8839200" cy="3276600"/>
          </a:xfrm>
        </p:spPr>
        <p:txBody>
          <a:bodyPr/>
          <a:lstStyle/>
          <a:p>
            <a:r>
              <a:rPr lang="en-US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cap="all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cap="all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n-US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Christ </a:t>
            </a:r>
            <a:r>
              <a:rPr lang="en-US" b="1" cap="all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dwell</a:t>
            </a:r>
            <a:r>
              <a:rPr lang="en-US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you </a:t>
            </a:r>
          </a:p>
          <a:p>
            <a:r>
              <a:rPr lang="en-US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richly 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you teach and admonish one another 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all wisdom, and as you sing psalms, 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hymns and spiritual songs </a:t>
            </a:r>
            <a:r>
              <a:rPr lang="en-US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gratitude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your hearts to God.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3429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" y="3436706"/>
            <a:ext cx="8305800" cy="2895600"/>
          </a:xfrm>
        </p:spPr>
        <p:txBody>
          <a:bodyPr/>
          <a:lstStyle/>
          <a:p>
            <a:r>
              <a:rPr lang="en-US" baseline="30000" dirty="0"/>
              <a:t>17</a:t>
            </a:r>
            <a:r>
              <a:rPr lang="en-US" dirty="0"/>
              <a:t> </a:t>
            </a:r>
            <a:r>
              <a:rPr lang="en-US" dirty="0">
                <a:solidFill>
                  <a:srgbClr val="FFFF75"/>
                </a:solidFill>
              </a:rPr>
              <a:t>And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Whatever</a:t>
            </a:r>
            <a:r>
              <a:rPr lang="en-US" b="1" dirty="0">
                <a:solidFill>
                  <a:srgbClr val="FFFF75"/>
                </a:solidFill>
              </a:rPr>
              <a:t> you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DO</a:t>
            </a:r>
            <a:r>
              <a:rPr lang="en-US" dirty="0">
                <a:solidFill>
                  <a:srgbClr val="FFFF75"/>
                </a:solidFill>
              </a:rPr>
              <a:t>, </a:t>
            </a:r>
          </a:p>
          <a:p>
            <a:r>
              <a:rPr lang="en-US" dirty="0"/>
              <a:t>whether in </a:t>
            </a:r>
            <a:r>
              <a:rPr lang="en-US" b="1" dirty="0"/>
              <a:t>word</a:t>
            </a:r>
            <a:r>
              <a:rPr lang="en-US" dirty="0"/>
              <a:t> or </a:t>
            </a:r>
            <a:r>
              <a:rPr lang="en-US" b="1" dirty="0"/>
              <a:t>deed</a:t>
            </a:r>
            <a:r>
              <a:rPr lang="en-US" dirty="0"/>
              <a:t>, </a:t>
            </a:r>
          </a:p>
          <a:p>
            <a:r>
              <a:rPr lang="en-US" b="1" dirty="0">
                <a:solidFill>
                  <a:srgbClr val="9BEEFF"/>
                </a:solidFill>
              </a:rPr>
              <a:t>Do</a:t>
            </a:r>
            <a:r>
              <a:rPr lang="en-US" b="1" cap="all" dirty="0">
                <a:solidFill>
                  <a:srgbClr val="9BEEFF"/>
                </a:solidFill>
              </a:rPr>
              <a:t> </a:t>
            </a:r>
            <a:r>
              <a:rPr lang="en-US" b="1" dirty="0">
                <a:solidFill>
                  <a:srgbClr val="9BEEFF"/>
                </a:solidFill>
              </a:rPr>
              <a:t>it </a:t>
            </a:r>
            <a:r>
              <a:rPr lang="en-US" b="1" cap="all" dirty="0">
                <a:solidFill>
                  <a:srgbClr val="9BEEFF"/>
                </a:solidFill>
              </a:rPr>
              <a:t>all</a:t>
            </a:r>
            <a:r>
              <a:rPr lang="en-US" dirty="0">
                <a:solidFill>
                  <a:srgbClr val="9BEEFF"/>
                </a:solidFill>
              </a:rPr>
              <a:t> in the </a:t>
            </a:r>
            <a:r>
              <a:rPr lang="en-US" dirty="0">
                <a:solidFill>
                  <a:srgbClr val="9BEEFF"/>
                </a:solidFill>
                <a:latin typeface="Arial Black" panose="020B0A04020102020204" pitchFamily="34" charset="0"/>
              </a:rPr>
              <a:t>Name</a:t>
            </a:r>
            <a:r>
              <a:rPr lang="en-US" dirty="0">
                <a:solidFill>
                  <a:srgbClr val="9BEEFF"/>
                </a:solidFill>
              </a:rPr>
              <a:t> of the </a:t>
            </a:r>
            <a:r>
              <a:rPr lang="en-US" b="1" dirty="0">
                <a:solidFill>
                  <a:srgbClr val="9BEEFF"/>
                </a:solidFill>
              </a:rPr>
              <a:t>Lord Jesus</a:t>
            </a:r>
            <a:r>
              <a:rPr lang="en-US" dirty="0"/>
              <a:t>, </a:t>
            </a:r>
            <a:r>
              <a:rPr lang="en-US" dirty="0">
                <a:latin typeface="Arial Black" panose="020B0A04020102020204" pitchFamily="34" charset="0"/>
              </a:rPr>
              <a:t>giving thanks </a:t>
            </a:r>
          </a:p>
          <a:p>
            <a:r>
              <a:rPr lang="en-US" dirty="0"/>
              <a:t>to God the Father t</a:t>
            </a:r>
            <a:r>
              <a:rPr lang="en-US" sz="2800" dirty="0"/>
              <a:t>h</a:t>
            </a:r>
            <a:r>
              <a:rPr lang="en-US" dirty="0"/>
              <a:t>rough </a:t>
            </a:r>
            <a:r>
              <a:rPr lang="en-US" cap="all" dirty="0"/>
              <a:t>him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737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224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3429000"/>
            <a:ext cx="8001000" cy="27432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baseline="30000" dirty="0"/>
              <a:t>17</a:t>
            </a:r>
            <a:r>
              <a:rPr lang="en-US" dirty="0"/>
              <a:t> And </a:t>
            </a:r>
            <a:r>
              <a:rPr lang="en-US" b="1" dirty="0">
                <a:solidFill>
                  <a:srgbClr val="BEFF7D"/>
                </a:solidFill>
                <a:latin typeface="Arial Black" panose="020B0A04020102020204" pitchFamily="34" charset="0"/>
              </a:rPr>
              <a:t>Whatever</a:t>
            </a:r>
            <a:r>
              <a:rPr lang="en-US" b="1" dirty="0">
                <a:solidFill>
                  <a:srgbClr val="BEFF7D"/>
                </a:solidFill>
              </a:rPr>
              <a:t> you </a:t>
            </a:r>
            <a:r>
              <a:rPr lang="en-US" b="1" dirty="0">
                <a:solidFill>
                  <a:srgbClr val="BEFF7D"/>
                </a:solidFill>
                <a:latin typeface="Arial Black" panose="020B0A04020102020204" pitchFamily="34" charset="0"/>
              </a:rPr>
              <a:t>DO</a:t>
            </a:r>
            <a:r>
              <a:rPr lang="en-US" dirty="0"/>
              <a:t>, whether in </a:t>
            </a:r>
            <a:r>
              <a:rPr lang="en-US" b="1" dirty="0">
                <a:solidFill>
                  <a:srgbClr val="9BEEFF"/>
                </a:solidFill>
              </a:rPr>
              <a:t>word</a:t>
            </a:r>
            <a:r>
              <a:rPr lang="en-US" dirty="0"/>
              <a:t> or </a:t>
            </a:r>
            <a:r>
              <a:rPr lang="en-US" b="1" dirty="0">
                <a:solidFill>
                  <a:srgbClr val="9BEEFF"/>
                </a:solidFill>
              </a:rPr>
              <a:t>deed</a:t>
            </a:r>
            <a:r>
              <a:rPr lang="en-US" dirty="0"/>
              <a:t>, </a:t>
            </a:r>
            <a:r>
              <a:rPr lang="en-US" b="1" dirty="0">
                <a:solidFill>
                  <a:srgbClr val="FFFF75"/>
                </a:solidFill>
              </a:rPr>
              <a:t>Do</a:t>
            </a:r>
            <a:r>
              <a:rPr lang="en-US" b="1" cap="all" dirty="0">
                <a:solidFill>
                  <a:srgbClr val="FFFF75"/>
                </a:solidFill>
              </a:rPr>
              <a:t> </a:t>
            </a:r>
            <a:r>
              <a:rPr lang="en-US" b="1" dirty="0">
                <a:solidFill>
                  <a:srgbClr val="FFFF75"/>
                </a:solidFill>
              </a:rPr>
              <a:t>it </a:t>
            </a:r>
            <a:r>
              <a:rPr lang="en-US" b="1" cap="all" dirty="0">
                <a:solidFill>
                  <a:srgbClr val="FFFF75"/>
                </a:solidFill>
                <a:latin typeface="Arial Black" panose="020B0A04020102020204" pitchFamily="34" charset="0"/>
              </a:rPr>
              <a:t>all</a:t>
            </a:r>
            <a:r>
              <a:rPr lang="en-US" b="1" dirty="0">
                <a:solidFill>
                  <a:srgbClr val="FFFF75"/>
                </a:solidFill>
              </a:rPr>
              <a:t> </a:t>
            </a:r>
            <a:r>
              <a:rPr lang="en-US" dirty="0">
                <a:solidFill>
                  <a:srgbClr val="FFFF75"/>
                </a:solidFill>
              </a:rPr>
              <a:t>in the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Name</a:t>
            </a:r>
            <a:r>
              <a:rPr lang="en-US" dirty="0">
                <a:solidFill>
                  <a:srgbClr val="FFFF75"/>
                </a:solidFill>
              </a:rPr>
              <a:t> of</a:t>
            </a:r>
            <a:r>
              <a:rPr lang="en-US" dirty="0"/>
              <a:t> the Lord Jesus, </a:t>
            </a:r>
            <a:r>
              <a:rPr lang="en-US" b="1" dirty="0">
                <a:latin typeface="Arial Black" panose="020B0A04020102020204" pitchFamily="34" charset="0"/>
              </a:rPr>
              <a:t>giving thanks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/>
              <a:t>to God the Father through </a:t>
            </a:r>
            <a:r>
              <a:rPr lang="en-US" cap="all" dirty="0"/>
              <a:t>him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5002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772400" cy="2743200"/>
          </a:xfrm>
        </p:spPr>
        <p:txBody>
          <a:bodyPr/>
          <a:lstStyle/>
          <a:p>
            <a:r>
              <a:rPr lang="en-US" dirty="0">
                <a:solidFill>
                  <a:srgbClr val="FFFF75"/>
                </a:solidFill>
              </a:rPr>
              <a:t>In </a:t>
            </a:r>
            <a:r>
              <a:rPr lang="en-US" b="1" dirty="0">
                <a:solidFill>
                  <a:srgbClr val="FFFF75"/>
                </a:solidFill>
              </a:rPr>
              <a:t>ALL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Places</a:t>
            </a:r>
            <a:r>
              <a:rPr lang="en-US" dirty="0">
                <a:solidFill>
                  <a:srgbClr val="FFFF75"/>
                </a:solidFill>
              </a:rPr>
              <a:t> and</a:t>
            </a:r>
            <a:r>
              <a:rPr lang="en-US" dirty="0"/>
              <a:t> </a:t>
            </a:r>
            <a:r>
              <a:rPr lang="en-US" dirty="0">
                <a:solidFill>
                  <a:srgbClr val="FFFF75"/>
                </a:solidFill>
              </a:rPr>
              <a:t>in </a:t>
            </a:r>
            <a:r>
              <a:rPr lang="en-US" b="1" dirty="0">
                <a:solidFill>
                  <a:srgbClr val="FFFF75"/>
                </a:solidFill>
              </a:rPr>
              <a:t>ALL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Ways</a:t>
            </a:r>
            <a:r>
              <a:rPr lang="en-US" dirty="0">
                <a:solidFill>
                  <a:srgbClr val="FFFF75"/>
                </a:solidFill>
              </a:rPr>
              <a:t> </a:t>
            </a:r>
          </a:p>
          <a:p>
            <a:r>
              <a:rPr lang="en-US" dirty="0"/>
              <a:t>the believer is to </a:t>
            </a:r>
            <a:r>
              <a:rPr lang="en-US" b="1" dirty="0">
                <a:solidFill>
                  <a:srgbClr val="9BEEFF"/>
                </a:solidFill>
              </a:rPr>
              <a:t>Honor</a:t>
            </a:r>
            <a:r>
              <a:rPr lang="en-US" dirty="0">
                <a:solidFill>
                  <a:srgbClr val="9BEEFF"/>
                </a:solidFill>
              </a:rPr>
              <a:t> the </a:t>
            </a:r>
            <a:r>
              <a:rPr lang="en-US" b="1" dirty="0">
                <a:solidFill>
                  <a:srgbClr val="9BEEFF"/>
                </a:solidFill>
                <a:latin typeface="Arial Black" panose="020B0A04020102020204" pitchFamily="34" charset="0"/>
              </a:rPr>
              <a:t>Name</a:t>
            </a:r>
            <a:r>
              <a:rPr lang="en-US" dirty="0">
                <a:solidFill>
                  <a:srgbClr val="9BEEFF"/>
                </a:solidFill>
              </a:rPr>
              <a:t> </a:t>
            </a:r>
          </a:p>
          <a:p>
            <a:r>
              <a:rPr lang="en-US" dirty="0">
                <a:solidFill>
                  <a:srgbClr val="9BEEFF"/>
                </a:solidFill>
              </a:rPr>
              <a:t>of the Lord </a:t>
            </a:r>
            <a:r>
              <a:rPr lang="en-US" b="1" dirty="0">
                <a:solidFill>
                  <a:srgbClr val="9BEEFF"/>
                </a:solidFill>
              </a:rPr>
              <a:t>Jesus</a:t>
            </a:r>
            <a:r>
              <a:rPr lang="en-US" dirty="0">
                <a:solidFill>
                  <a:srgbClr val="9BEEFF"/>
                </a:solidFill>
              </a:rPr>
              <a:t>. </a:t>
            </a:r>
            <a:r>
              <a:rPr lang="en-US" sz="1800" dirty="0"/>
              <a:t>HNTC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43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" y="3505200"/>
            <a:ext cx="8458200" cy="2590800"/>
          </a:xfrm>
        </p:spPr>
        <p:txBody>
          <a:bodyPr/>
          <a:lstStyle/>
          <a:p>
            <a:r>
              <a:rPr lang="en-US" baseline="30000" dirty="0"/>
              <a:t>4:10</a:t>
            </a:r>
            <a:r>
              <a:rPr lang="en-US" dirty="0"/>
              <a:t>...It is </a:t>
            </a:r>
            <a:r>
              <a:rPr lang="en-US" dirty="0">
                <a:solidFill>
                  <a:srgbClr val="FFFF75"/>
                </a:solidFill>
              </a:rPr>
              <a:t>by the </a:t>
            </a:r>
            <a:r>
              <a:rPr lang="en-US" dirty="0">
                <a:solidFill>
                  <a:srgbClr val="FFFF75"/>
                </a:solidFill>
                <a:latin typeface="Arial Black" panose="020B0A04020102020204" pitchFamily="34" charset="0"/>
              </a:rPr>
              <a:t>NAME</a:t>
            </a:r>
            <a:r>
              <a:rPr lang="en-US" dirty="0">
                <a:solidFill>
                  <a:srgbClr val="FFFF75"/>
                </a:solidFill>
              </a:rPr>
              <a:t> of </a:t>
            </a:r>
            <a:r>
              <a:rPr lang="en-US" b="1" dirty="0">
                <a:solidFill>
                  <a:srgbClr val="FFFF75"/>
                </a:solidFill>
              </a:rPr>
              <a:t>Jesus Christ</a:t>
            </a:r>
            <a:r>
              <a:rPr lang="en-US" dirty="0">
                <a:solidFill>
                  <a:srgbClr val="FFFF75"/>
                </a:solidFill>
              </a:rPr>
              <a:t> </a:t>
            </a:r>
            <a:r>
              <a:rPr lang="en-US" dirty="0"/>
              <a:t>of </a:t>
            </a:r>
          </a:p>
          <a:p>
            <a:r>
              <a:rPr lang="en-US" dirty="0"/>
              <a:t>Nazareth, whom </a:t>
            </a:r>
            <a:r>
              <a:rPr lang="en-US" b="1" dirty="0">
                <a:solidFill>
                  <a:srgbClr val="FFD88B"/>
                </a:solidFill>
              </a:rPr>
              <a:t>you crucified </a:t>
            </a:r>
            <a:r>
              <a:rPr lang="en-US" dirty="0"/>
              <a:t>but whom </a:t>
            </a:r>
          </a:p>
          <a:p>
            <a:r>
              <a:rPr lang="en-US" b="1" dirty="0">
                <a:solidFill>
                  <a:srgbClr val="9BEEFF"/>
                </a:solidFill>
              </a:rPr>
              <a:t>God raised from the dead</a:t>
            </a:r>
            <a:r>
              <a:rPr lang="en-US" dirty="0"/>
              <a:t>, that this man </a:t>
            </a:r>
          </a:p>
          <a:p>
            <a:r>
              <a:rPr lang="en-US" dirty="0"/>
              <a:t>stands before you healed. </a:t>
            </a:r>
            <a:r>
              <a:rPr lang="en-US" baseline="30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78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16157"/>
            <a:ext cx="8077200" cy="3124200"/>
          </a:xfrm>
        </p:spPr>
        <p:txBody>
          <a:bodyPr/>
          <a:lstStyle/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Acts 4:12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(NIV)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Salvation</a:t>
            </a:r>
            <a:r>
              <a:rPr lang="en-US" sz="32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found in </a:t>
            </a:r>
            <a:r>
              <a:rPr lang="en-US" sz="3200" b="1" dirty="0">
                <a:solidFill>
                  <a:srgbClr val="9BEE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ONE </a:t>
            </a:r>
            <a:r>
              <a:rPr lang="en-US" sz="32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else,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there is </a:t>
            </a:r>
            <a:r>
              <a:rPr lang="en-US" sz="32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Other </a:t>
            </a:r>
            <a:r>
              <a:rPr lang="en-US" sz="3200" b="1" dirty="0">
                <a:solidFill>
                  <a:srgbClr val="FFD88B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sz="3200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under heaven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given to men 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which we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FF7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saved</a:t>
            </a:r>
            <a:r>
              <a:rPr lang="en-US" sz="32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976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5302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52117"/>
            <a:ext cx="6400800" cy="2743200"/>
          </a:xfrm>
        </p:spPr>
        <p:txBody>
          <a:bodyPr/>
          <a:lstStyle/>
          <a:p>
            <a:r>
              <a:rPr lang="en-US" dirty="0">
                <a:solidFill>
                  <a:srgbClr val="FFFF75"/>
                </a:solidFill>
              </a:rPr>
              <a:t>The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Peace</a:t>
            </a:r>
            <a:r>
              <a:rPr lang="en-US" dirty="0">
                <a:solidFill>
                  <a:srgbClr val="FFFF75"/>
                </a:solidFill>
              </a:rPr>
              <a:t> of </a:t>
            </a:r>
            <a:r>
              <a:rPr lang="en-US" b="1" dirty="0">
                <a:solidFill>
                  <a:srgbClr val="FFFF75"/>
                </a:solidFill>
              </a:rPr>
              <a:t>Christ</a:t>
            </a:r>
            <a:r>
              <a:rPr lang="en-US" dirty="0">
                <a:solidFill>
                  <a:srgbClr val="FFFF75"/>
                </a:solidFill>
              </a:rPr>
              <a:t> </a:t>
            </a:r>
            <a:r>
              <a:rPr lang="en-US" b="1" dirty="0">
                <a:solidFill>
                  <a:srgbClr val="FFFF75"/>
                </a:solidFill>
              </a:rPr>
              <a:t>Rules</a:t>
            </a:r>
          </a:p>
          <a:p>
            <a:r>
              <a:rPr lang="en-US" dirty="0"/>
              <a:t> </a:t>
            </a:r>
            <a:r>
              <a:rPr lang="en-US" dirty="0">
                <a:latin typeface="Arial Black" panose="020B0A04020102020204" pitchFamily="34" charset="0"/>
              </a:rPr>
              <a:t>WHERE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9BEEFF"/>
                </a:solidFill>
              </a:rPr>
              <a:t>the </a:t>
            </a:r>
            <a:r>
              <a:rPr lang="en-US" b="1" dirty="0">
                <a:solidFill>
                  <a:srgbClr val="9BEEFF"/>
                </a:solidFill>
                <a:latin typeface="Arial Black" panose="020B0A04020102020204" pitchFamily="34" charset="0"/>
              </a:rPr>
              <a:t>Word</a:t>
            </a:r>
            <a:r>
              <a:rPr lang="en-US" dirty="0">
                <a:solidFill>
                  <a:srgbClr val="9BEEFF"/>
                </a:solidFill>
              </a:rPr>
              <a:t> of </a:t>
            </a:r>
            <a:r>
              <a:rPr lang="en-US" b="1" dirty="0">
                <a:solidFill>
                  <a:srgbClr val="9BEEFF"/>
                </a:solidFill>
              </a:rPr>
              <a:t>Christ</a:t>
            </a:r>
            <a:r>
              <a:rPr lang="en-US" dirty="0">
                <a:solidFill>
                  <a:srgbClr val="9BEEFF"/>
                </a:solidFill>
              </a:rPr>
              <a:t> </a:t>
            </a:r>
            <a:r>
              <a:rPr lang="en-US" b="1" dirty="0">
                <a:solidFill>
                  <a:srgbClr val="9BEEFF"/>
                </a:solidFill>
              </a:rPr>
              <a:t>Dwells</a:t>
            </a:r>
            <a:r>
              <a:rPr lang="en-US" dirty="0">
                <a:solidFill>
                  <a:srgbClr val="9BEEFF"/>
                </a:solidFill>
              </a:rPr>
              <a:t>. </a:t>
            </a:r>
          </a:p>
          <a:p>
            <a:endParaRPr lang="en-US" sz="1800" dirty="0"/>
          </a:p>
          <a:p>
            <a:endParaRPr lang="en-US" sz="1800" dirty="0"/>
          </a:p>
          <a:p>
            <a:pPr algn="r"/>
            <a:r>
              <a:rPr lang="en-US" sz="1800" dirty="0"/>
              <a:t>NIVAC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725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Colossians 3:16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(NIV)  </a:t>
            </a:r>
          </a:p>
          <a:p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the </a:t>
            </a:r>
            <a:r>
              <a:rPr lang="en-US" b="1" cap="all" dirty="0">
                <a:solidFill>
                  <a:srgbClr val="FFFF7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Christ</a:t>
            </a:r>
            <a:r>
              <a:rPr lang="en-US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b="1" cap="all" dirty="0">
                <a:solidFill>
                  <a:srgbClr val="9BEEF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Dwell </a:t>
            </a:r>
            <a:r>
              <a:rPr lang="en-US" b="1" dirty="0">
                <a:solidFill>
                  <a:srgbClr val="9BEEF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richly</a:t>
            </a:r>
            <a:r>
              <a:rPr lang="en-US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 </a:t>
            </a:r>
            <a:endParaRPr lang="en-US" dirty="0">
              <a:solidFill>
                <a:srgbClr val="9BEE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1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8534400" cy="30480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Let the peace of Christ rule in your hearts, since as members of one body you were called to peace. And be thankful. </a:t>
            </a: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Let the Word of Christ dwell in you richly as you teach and admonish one another with all wisdom...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40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505200"/>
            <a:ext cx="8382000" cy="2971800"/>
          </a:xfrm>
        </p:spPr>
        <p:txBody>
          <a:bodyPr/>
          <a:lstStyle/>
          <a:p>
            <a:r>
              <a:rPr lang="en-US" sz="32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cap="all" dirty="0">
                <a:solidFill>
                  <a:srgbClr val="FFFF7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n-US" sz="32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God 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sz="3200" b="1" cap="all" dirty="0">
                <a:solidFill>
                  <a:srgbClr val="9BEE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Comfort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and it should also </a:t>
            </a:r>
            <a:r>
              <a:rPr lang="en-US" sz="3200" b="1" cap="all" dirty="0">
                <a:solidFill>
                  <a:srgbClr val="BEFF7D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Trouble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Hughes</a:t>
            </a:r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250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3229C5D-63E7-36DD-E04A-6C70994CD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382000" cy="28956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/>
              <a:t>When this bright world would tempt me sore,</a:t>
            </a:r>
            <a:br>
              <a:rPr lang="en-US" sz="2800" dirty="0"/>
            </a:br>
            <a:r>
              <a:rPr lang="en-US" sz="2800" dirty="0"/>
              <a:t>When Satan would a victory score;</a:t>
            </a:r>
            <a:br>
              <a:rPr lang="en-US" sz="2800" dirty="0"/>
            </a:br>
            <a:r>
              <a:rPr lang="en-US" sz="2800" dirty="0"/>
              <a:t>When </a:t>
            </a:r>
            <a:r>
              <a:rPr lang="en-US" sz="2800" cap="all" dirty="0"/>
              <a:t>self</a:t>
            </a:r>
            <a:r>
              <a:rPr lang="en-US" sz="2800" dirty="0"/>
              <a:t> would seek to have its way,</a:t>
            </a:r>
            <a:br>
              <a:rPr lang="en-US" sz="2800" dirty="0"/>
            </a:br>
            <a:r>
              <a:rPr lang="en-US" sz="2800" dirty="0"/>
              <a:t>Then help me Lord with </a:t>
            </a:r>
            <a:r>
              <a:rPr lang="en-US" sz="2800" cap="all" dirty="0"/>
              <a:t>joy</a:t>
            </a:r>
            <a:r>
              <a:rPr lang="en-US" sz="2800" dirty="0"/>
              <a:t> to say;</a:t>
            </a:r>
            <a:br>
              <a:rPr lang="en-US" sz="2800" dirty="0"/>
            </a:br>
            <a:r>
              <a:rPr lang="en-US" sz="2800" b="1" dirty="0">
                <a:solidFill>
                  <a:srgbClr val="FFFF75"/>
                </a:solidFill>
              </a:rPr>
              <a:t>Only one life, will soon be past,</a:t>
            </a:r>
            <a:r>
              <a:rPr lang="en-US" sz="2800" dirty="0">
                <a:solidFill>
                  <a:srgbClr val="FFFF75"/>
                </a:solidFill>
              </a:rPr>
              <a:t> 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FFFF75"/>
                </a:solidFill>
              </a:rPr>
              <a:t>Only what's done for Christ will last.</a:t>
            </a:r>
            <a:r>
              <a:rPr lang="en-US" sz="2800" dirty="0">
                <a:solidFill>
                  <a:srgbClr val="FFFF75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39571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3229C5D-63E7-36DD-E04A-6C70994CD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600" y="3415301"/>
            <a:ext cx="7467600" cy="2909299"/>
          </a:xfrm>
        </p:spPr>
        <p:txBody>
          <a:bodyPr/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Give me Father, a purpose deep,</a:t>
            </a:r>
            <a:b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joy or sorrow Thy </a:t>
            </a:r>
            <a:r>
              <a:rPr lang="en-US" sz="2800" cap="all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keep;</a:t>
            </a:r>
            <a:b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Faithful and true what ever the strife,</a:t>
            </a:r>
            <a:b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Pleasing Thee in My daily </a:t>
            </a:r>
            <a:r>
              <a:rPr lang="en-US" sz="2800" cap="all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one life, will soon be past,</a:t>
            </a:r>
            <a:br>
              <a:rPr lang="en-US" sz="28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what's done for Christ will last.</a:t>
            </a:r>
            <a:endParaRPr lang="en-US" sz="2800" dirty="0">
              <a:solidFill>
                <a:srgbClr val="FFFF75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23780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3229C5D-63E7-36DD-E04A-6C70994CD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48600" cy="3124200"/>
          </a:xfrm>
        </p:spPr>
        <p:txBody>
          <a:bodyPr/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 let my love with fervor burn,</a:t>
            </a:r>
            <a:b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from the world now let me turn;</a:t>
            </a:r>
            <a:b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Living </a:t>
            </a:r>
            <a:r>
              <a:rPr lang="en-US" sz="2800" cap="all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Thee, and Thee alone,</a:t>
            </a:r>
            <a:b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Bringing Thee </a:t>
            </a:r>
            <a:r>
              <a:rPr lang="en-US" sz="2800" cap="all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pleasure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Thy throne;</a:t>
            </a:r>
            <a:b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one life, will soon be past,</a:t>
            </a:r>
            <a:br>
              <a:rPr lang="en-US" sz="28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what's done for Christ will last.</a:t>
            </a:r>
            <a:endParaRPr lang="en-US" sz="2800" dirty="0">
              <a:solidFill>
                <a:srgbClr val="FFFF75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11806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783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466BA6AF-D8FF-4D9A-A0D4-C82969A16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473116"/>
            <a:ext cx="8763000" cy="2927684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...and as you sing psalms, hymns and spiritual songs with gratitude in your hearts to God. </a:t>
            </a: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whatever you do, whether in word or deed, do it all in the name of the Lord Jesus, giving thanks to God the Father through him.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70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" y="3417570"/>
            <a:ext cx="9144000" cy="1772896"/>
          </a:xfrm>
          <a:noFill/>
        </p:spPr>
        <p:txBody>
          <a:bodyPr/>
          <a:lstStyle/>
          <a:p>
            <a:r>
              <a:rPr lang="en-US" altLang="en-US" sz="5000" b="1" dirty="0">
                <a:solidFill>
                  <a:srgbClr val="FFFF00"/>
                </a:solidFill>
                <a:latin typeface="Arial Black" pitchFamily="34" charset="0"/>
              </a:rPr>
              <a:t>Do it </a:t>
            </a:r>
            <a:r>
              <a:rPr lang="en-US" altLang="en-US" sz="5400" b="1" dirty="0">
                <a:solidFill>
                  <a:srgbClr val="FFFF00"/>
                </a:solidFill>
                <a:latin typeface="Arial Black" pitchFamily="34" charset="0"/>
              </a:rPr>
              <a:t>ALL</a:t>
            </a:r>
            <a:r>
              <a:rPr lang="en-US" altLang="en-US" sz="5000" b="1" dirty="0">
                <a:solidFill>
                  <a:srgbClr val="FFFF00"/>
                </a:solidFill>
                <a:latin typeface="Arial Black" pitchFamily="34" charset="0"/>
              </a:rPr>
              <a:t> -</a:t>
            </a:r>
            <a:r>
              <a:rPr lang="en-US" altLang="en-US" sz="3600" b="1" dirty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altLang="en-US" sz="5000" b="1" dirty="0">
                <a:solidFill>
                  <a:srgbClr val="FFFF00"/>
                </a:solidFill>
                <a:latin typeface="Arial Black" pitchFamily="34" charset="0"/>
              </a:rPr>
              <a:t>Word or Deed FOR Christ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334000"/>
            <a:ext cx="6400800" cy="914400"/>
          </a:xfrm>
        </p:spPr>
        <p:txBody>
          <a:bodyPr/>
          <a:lstStyle/>
          <a:p>
            <a:r>
              <a:rPr lang="en-US" altLang="en-US" dirty="0">
                <a:solidFill>
                  <a:srgbClr val="9BEEFF"/>
                </a:solidFill>
                <a:latin typeface="Arial Black" pitchFamily="34" charset="0"/>
              </a:rPr>
              <a:t>Colossians 3:15-17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50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F6B33EA-531F-0F88-7993-0CC5E3548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500" y="3429000"/>
            <a:ext cx="8763000" cy="1752600"/>
          </a:xfrm>
        </p:spPr>
        <p:txBody>
          <a:bodyPr/>
          <a:lstStyle/>
          <a:p>
            <a:r>
              <a:rPr lang="en-US" baseline="30000" dirty="0"/>
              <a:t>15</a:t>
            </a:r>
            <a:r>
              <a:rPr lang="en-US" dirty="0"/>
              <a:t> </a:t>
            </a:r>
            <a:r>
              <a:rPr lang="en-US" b="1" cap="all" dirty="0"/>
              <a:t>Let</a:t>
            </a:r>
            <a:r>
              <a:rPr lang="en-US" dirty="0"/>
              <a:t> the </a:t>
            </a:r>
            <a:r>
              <a:rPr lang="en-US" b="1" dirty="0">
                <a:solidFill>
                  <a:srgbClr val="FFFF75"/>
                </a:solidFill>
              </a:rPr>
              <a:t>Peace </a:t>
            </a:r>
            <a:r>
              <a:rPr lang="en-US" b="1" cap="all" dirty="0">
                <a:solidFill>
                  <a:srgbClr val="FFFF75"/>
                </a:solidFill>
                <a:latin typeface="Arial Black" panose="020B0A04020102020204" pitchFamily="34" charset="0"/>
              </a:rPr>
              <a:t>of</a:t>
            </a:r>
            <a:r>
              <a:rPr lang="en-US" b="1" dirty="0">
                <a:solidFill>
                  <a:srgbClr val="FFFF75"/>
                </a:solidFill>
              </a:rPr>
              <a:t> Christ</a:t>
            </a:r>
            <a:r>
              <a:rPr lang="en-US" dirty="0">
                <a:solidFill>
                  <a:srgbClr val="FFFF75"/>
                </a:solidFill>
              </a:rPr>
              <a:t> </a:t>
            </a:r>
            <a:r>
              <a:rPr lang="en-US" b="1" cap="all" dirty="0">
                <a:solidFill>
                  <a:srgbClr val="9BEEFF"/>
                </a:solidFill>
                <a:latin typeface="Arial Black" panose="020B0A04020102020204" pitchFamily="34" charset="0"/>
              </a:rPr>
              <a:t>rule</a:t>
            </a:r>
            <a:r>
              <a:rPr lang="en-US" dirty="0">
                <a:solidFill>
                  <a:srgbClr val="9BEEFF"/>
                </a:solidFill>
              </a:rPr>
              <a:t> in </a:t>
            </a:r>
          </a:p>
          <a:p>
            <a:r>
              <a:rPr lang="en-US" b="1" dirty="0">
                <a:solidFill>
                  <a:srgbClr val="9BEEFF"/>
                </a:solidFill>
              </a:rPr>
              <a:t>your hearts</a:t>
            </a:r>
            <a:r>
              <a:rPr lang="en-US" dirty="0"/>
              <a:t>, since as members of </a:t>
            </a:r>
            <a:r>
              <a:rPr lang="en-US" b="1" dirty="0"/>
              <a:t>One Body</a:t>
            </a:r>
          </a:p>
          <a:p>
            <a:r>
              <a:rPr lang="en-US" dirty="0"/>
              <a:t> you were called to </a:t>
            </a:r>
            <a:r>
              <a:rPr lang="en-US" b="1" dirty="0"/>
              <a:t>Peace</a:t>
            </a:r>
            <a:r>
              <a:rPr lang="en-US" dirty="0"/>
              <a:t>. And</a:t>
            </a:r>
            <a:r>
              <a:rPr lang="en-US" b="1" dirty="0"/>
              <a:t> </a:t>
            </a:r>
            <a:r>
              <a:rPr lang="en-US" b="1" cap="all" dirty="0">
                <a:latin typeface="Arial Black" panose="020B0A04020102020204" pitchFamily="34" charset="0"/>
              </a:rPr>
              <a:t>be</a:t>
            </a:r>
            <a:r>
              <a:rPr lang="en-US" b="1" dirty="0">
                <a:latin typeface="Arial Black" panose="020B0A04020102020204" pitchFamily="34" charset="0"/>
              </a:rPr>
              <a:t> thankful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779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385335"/>
            <a:ext cx="8077200" cy="2743200"/>
          </a:xfrm>
        </p:spPr>
        <p:txBody>
          <a:bodyPr/>
          <a:lstStyle/>
          <a:p>
            <a:pPr marL="22860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Have Peace </a:t>
            </a:r>
            <a:r>
              <a:rPr lang="en-US" sz="3200" b="1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God</a:t>
            </a:r>
            <a:r>
              <a:rPr lang="en-US" sz="3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marR="0" algn="l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algn="l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Rom. 5:1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(NIV) 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...since we have been </a:t>
            </a:r>
            <a:r>
              <a:rPr lang="en-US" sz="30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justified through faith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we </a:t>
            </a:r>
            <a:r>
              <a:rPr lang="en-US" sz="3000" b="1" cap="all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30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Peace </a:t>
            </a:r>
            <a:r>
              <a:rPr lang="en-US" sz="3000" b="1" cap="all" dirty="0">
                <a:solidFill>
                  <a:srgbClr val="9BEE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30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God</a:t>
            </a:r>
            <a:r>
              <a:rPr lang="en-US" sz="30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through our Lord Jesus Christ...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4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DC9B6088-B73F-7796-7279-99F9223BB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429000"/>
            <a:ext cx="8382000" cy="3048000"/>
          </a:xfrm>
        </p:spPr>
        <p:txBody>
          <a:bodyPr/>
          <a:lstStyle/>
          <a:p>
            <a:pPr marL="228600" marR="0" algn="l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Peace </a:t>
            </a:r>
            <a:r>
              <a:rPr lang="en-US" sz="3200" b="1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God </a:t>
            </a:r>
          </a:p>
          <a:p>
            <a:pPr marL="228600" marR="0" algn="l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Philip 4:7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(NIV)  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peace </a:t>
            </a:r>
            <a:r>
              <a:rPr lang="en-US" sz="3000" b="1" cap="all" dirty="0">
                <a:solidFill>
                  <a:srgbClr val="9BEE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0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God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which 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transcends all 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understanding, will </a:t>
            </a:r>
            <a:r>
              <a:rPr lang="en-US" sz="30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guard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your </a:t>
            </a:r>
            <a:r>
              <a:rPr lang="en-US" sz="30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hearts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your </a:t>
            </a:r>
            <a:r>
              <a:rPr lang="en-US" sz="30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minds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Christ Jesus.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1716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922</Words>
  <Application>Microsoft Office PowerPoint</Application>
  <PresentationFormat>On-screen Show (4:3)</PresentationFormat>
  <Paragraphs>90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Do it ALL - Word or Deed FOR Christ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Faith Bible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Kieft</dc:creator>
  <cp:lastModifiedBy>dmkcjk@gmail.com</cp:lastModifiedBy>
  <cp:revision>297</cp:revision>
  <dcterms:created xsi:type="dcterms:W3CDTF">2006-01-26T22:08:32Z</dcterms:created>
  <dcterms:modified xsi:type="dcterms:W3CDTF">2022-09-18T13:25:08Z</dcterms:modified>
</cp:coreProperties>
</file>