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315" r:id="rId2"/>
    <p:sldId id="326" r:id="rId3"/>
    <p:sldId id="316" r:id="rId4"/>
    <p:sldId id="364" r:id="rId5"/>
    <p:sldId id="298" r:id="rId6"/>
    <p:sldId id="447" r:id="rId7"/>
    <p:sldId id="418" r:id="rId8"/>
    <p:sldId id="419" r:id="rId9"/>
    <p:sldId id="438" r:id="rId10"/>
    <p:sldId id="437" r:id="rId11"/>
    <p:sldId id="439" r:id="rId12"/>
    <p:sldId id="420" r:id="rId13"/>
    <p:sldId id="421" r:id="rId14"/>
    <p:sldId id="422" r:id="rId15"/>
    <p:sldId id="423" r:id="rId16"/>
    <p:sldId id="424" r:id="rId17"/>
    <p:sldId id="440" r:id="rId18"/>
    <p:sldId id="425" r:id="rId19"/>
    <p:sldId id="441" r:id="rId20"/>
    <p:sldId id="442" r:id="rId21"/>
    <p:sldId id="426" r:id="rId22"/>
    <p:sldId id="443" r:id="rId23"/>
    <p:sldId id="427" r:id="rId24"/>
    <p:sldId id="428" r:id="rId25"/>
    <p:sldId id="429" r:id="rId26"/>
    <p:sldId id="430" r:id="rId27"/>
    <p:sldId id="431" r:id="rId28"/>
    <p:sldId id="432" r:id="rId29"/>
    <p:sldId id="433" r:id="rId30"/>
    <p:sldId id="434" r:id="rId31"/>
    <p:sldId id="417" r:id="rId32"/>
    <p:sldId id="444" r:id="rId33"/>
    <p:sldId id="445" r:id="rId34"/>
    <p:sldId id="446" r:id="rId3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75"/>
    <a:srgbClr val="BEFF7D"/>
    <a:srgbClr val="9BEEFF"/>
    <a:srgbClr val="FFD88B"/>
    <a:srgbClr val="FFFF00"/>
    <a:srgbClr val="000000"/>
    <a:srgbClr val="FFD28F"/>
    <a:srgbClr val="FFFFAB"/>
    <a:srgbClr val="FFB66D"/>
    <a:srgbClr val="003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443" autoAdjust="0"/>
    <p:restoredTop sz="93362" autoAdjust="0"/>
  </p:normalViewPr>
  <p:slideViewPr>
    <p:cSldViewPr>
      <p:cViewPr varScale="1">
        <p:scale>
          <a:sx n="60" d="100"/>
          <a:sy n="60" d="100"/>
        </p:scale>
        <p:origin x="744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6ADCE3-BD93-4E7E-8F56-3861B22BB6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7204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E63609-49D9-4275-9D98-AE2ED01660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2790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89C60A-29EE-408E-9DF6-B4A98C24A7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8714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5D5A9A-40C0-46A7-9917-606D35FA4F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7617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F186E4-5CD9-4819-8C66-11270C2290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8891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32963D-7CA3-4918-BE8B-8856A073CA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7644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312980-6564-40B7-9E09-AFEEB3DB14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207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F88064-AF52-44C9-92E8-914593ECC5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6198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A670A8-8424-4840-B19B-62A0311075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3133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FF5CDC-FBB4-4272-881C-B266FDC9D4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4045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94CD0E-DDD8-480B-9D99-ACAB0A6798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7994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D01BFC9-FA68-4141-A200-C33DD2B83F1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12727" y="3429000"/>
            <a:ext cx="7918545" cy="3276600"/>
          </a:xfrm>
        </p:spPr>
        <p:txBody>
          <a:bodyPr/>
          <a:lstStyle/>
          <a:p>
            <a:r>
              <a:rPr lang="en-US" b="1" dirty="0"/>
              <a:t>Colossians 3:12–17</a:t>
            </a:r>
            <a:r>
              <a:rPr lang="en-US" dirty="0"/>
              <a:t> (NIV) </a:t>
            </a:r>
          </a:p>
          <a:p>
            <a:r>
              <a:rPr lang="en-US" baseline="30000" dirty="0"/>
              <a:t>12</a:t>
            </a:r>
            <a:r>
              <a:rPr lang="en-US" dirty="0"/>
              <a:t> Therefore, as God’s chosen people, </a:t>
            </a:r>
          </a:p>
          <a:p>
            <a:r>
              <a:rPr lang="en-US" dirty="0"/>
              <a:t>holy and dearly loved, clothe yourselves </a:t>
            </a:r>
          </a:p>
          <a:p>
            <a:r>
              <a:rPr lang="en-US" dirty="0"/>
              <a:t>with compassion, kindness, humility, </a:t>
            </a:r>
          </a:p>
          <a:p>
            <a:r>
              <a:rPr lang="en-US" dirty="0"/>
              <a:t>gentleness and patience. </a:t>
            </a:r>
          </a:p>
        </p:txBody>
      </p:sp>
    </p:spTree>
    <p:extLst>
      <p:ext uri="{BB962C8B-B14F-4D97-AF65-F5344CB8AC3E}">
        <p14:creationId xmlns:p14="http://schemas.microsoft.com/office/powerpoint/2010/main" val="3588493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12727" y="3429000"/>
            <a:ext cx="7918545" cy="2133600"/>
          </a:xfrm>
        </p:spPr>
        <p:txBody>
          <a:bodyPr/>
          <a:lstStyle/>
          <a:p>
            <a:pPr>
              <a:lnSpc>
                <a:spcPct val="112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baseline="30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Let the </a:t>
            </a:r>
            <a:r>
              <a:rPr lang="en-US" b="1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Peace </a:t>
            </a:r>
            <a:r>
              <a:rPr lang="en-US" b="1" dirty="0">
                <a:solidFill>
                  <a:srgbClr val="FFFF75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b="1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Christ</a:t>
            </a:r>
            <a:r>
              <a:rPr lang="en-US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</a:p>
          <a:p>
            <a:pPr>
              <a:lnSpc>
                <a:spcPct val="112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BEFF7D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CONTROL </a:t>
            </a:r>
          </a:p>
          <a:p>
            <a:pPr>
              <a:lnSpc>
                <a:spcPct val="112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your heart... </a:t>
            </a:r>
            <a:r>
              <a:rPr lang="en-US" sz="1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(NET)</a:t>
            </a:r>
            <a:endParaRPr lang="en-US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5460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39134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EF4F6DF-4A04-D778-1E7A-A62742E4E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3429000"/>
            <a:ext cx="8686800" cy="2667000"/>
          </a:xfrm>
        </p:spPr>
        <p:txBody>
          <a:bodyPr/>
          <a:lstStyle/>
          <a:p>
            <a:pPr marL="0" marR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baseline="30000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en-US" sz="2800" b="1" baseline="30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 the Peace of Christ </a:t>
            </a:r>
            <a:r>
              <a:rPr lang="en-US" sz="3000" b="1" dirty="0">
                <a:solidFill>
                  <a:srgbClr val="FFFF75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en-US" sz="3000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your hearts, Remembering that </a:t>
            </a:r>
            <a:r>
              <a:rPr lang="en-US" sz="3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 members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the </a:t>
            </a:r>
          </a:p>
          <a:p>
            <a:pPr marL="0" marR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One Body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you are called to </a:t>
            </a:r>
            <a:r>
              <a:rPr lang="en-US" sz="3000" b="1" dirty="0">
                <a:solidFill>
                  <a:srgbClr val="BEFF7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live in harmony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marR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3000" b="1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Never Forget to </a:t>
            </a:r>
            <a:r>
              <a:rPr lang="en-US" sz="3000" b="1" dirty="0">
                <a:solidFill>
                  <a:srgbClr val="9BEEFF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en-US" sz="3000" b="1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Thankful</a:t>
            </a:r>
            <a:r>
              <a:rPr lang="en-US" sz="3000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what </a:t>
            </a:r>
            <a:r>
              <a:rPr lang="en-US" sz="3000" b="1" dirty="0">
                <a:solidFill>
                  <a:srgbClr val="FFD88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God</a:t>
            </a:r>
            <a:r>
              <a:rPr lang="en-US" sz="3000" dirty="0">
                <a:solidFill>
                  <a:srgbClr val="FFD88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>
                <a:solidFill>
                  <a:srgbClr val="FFD88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 Done</a:t>
            </a:r>
            <a:r>
              <a:rPr lang="en-US" sz="3000" dirty="0">
                <a:solidFill>
                  <a:srgbClr val="FFD88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you. </a:t>
            </a:r>
            <a:r>
              <a:rPr lang="en-US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(JBP)</a:t>
            </a:r>
            <a:endParaRPr lang="en-US" sz="3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6915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EF4F6DF-4A04-D778-1E7A-A62742E4E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3505200"/>
            <a:ext cx="8686800" cy="2895600"/>
          </a:xfrm>
        </p:spPr>
        <p:txBody>
          <a:bodyPr/>
          <a:lstStyle/>
          <a:p>
            <a:r>
              <a:rPr lang="en-US" sz="3000" b="1" dirty="0"/>
              <a:t>Letting the </a:t>
            </a:r>
            <a:r>
              <a:rPr lang="en-US" sz="3000" b="1" dirty="0">
                <a:solidFill>
                  <a:srgbClr val="FFFF75"/>
                </a:solidFill>
              </a:rPr>
              <a:t>Peace of Christ </a:t>
            </a:r>
            <a:r>
              <a:rPr lang="en-US" sz="3000" b="1" dirty="0">
                <a:solidFill>
                  <a:srgbClr val="FFFF75"/>
                </a:solidFill>
                <a:latin typeface="Arial Black" panose="020B0A04020102020204" pitchFamily="34" charset="0"/>
              </a:rPr>
              <a:t>RULE</a:t>
            </a:r>
            <a:r>
              <a:rPr lang="en-US" sz="3000" b="1" dirty="0">
                <a:solidFill>
                  <a:srgbClr val="FFFF75"/>
                </a:solidFill>
              </a:rPr>
              <a:t> </a:t>
            </a:r>
            <a:r>
              <a:rPr lang="en-US" sz="3000" b="1" dirty="0"/>
              <a:t>in our hearts</a:t>
            </a:r>
            <a:r>
              <a:rPr lang="en-US" sz="3000" dirty="0"/>
              <a:t> </a:t>
            </a:r>
          </a:p>
          <a:p>
            <a:r>
              <a:rPr lang="en-US" sz="3000" dirty="0"/>
              <a:t>means allowing the </a:t>
            </a:r>
            <a:r>
              <a:rPr lang="en-US" sz="3000" b="1" dirty="0"/>
              <a:t>Truth</a:t>
            </a:r>
            <a:r>
              <a:rPr lang="en-US" sz="3000" dirty="0"/>
              <a:t> of what </a:t>
            </a:r>
            <a:r>
              <a:rPr lang="en-US" sz="3000" b="1" dirty="0">
                <a:solidFill>
                  <a:srgbClr val="BEFF7D"/>
                </a:solidFill>
              </a:rPr>
              <a:t>Christ has </a:t>
            </a:r>
          </a:p>
          <a:p>
            <a:r>
              <a:rPr lang="en-US" sz="3000" b="1" dirty="0">
                <a:solidFill>
                  <a:srgbClr val="BEFF7D"/>
                </a:solidFill>
              </a:rPr>
              <a:t>Done</a:t>
            </a:r>
            <a:r>
              <a:rPr lang="en-US" sz="3000" dirty="0"/>
              <a:t> for us to </a:t>
            </a:r>
            <a:r>
              <a:rPr lang="en-US" sz="3000" b="1" dirty="0">
                <a:solidFill>
                  <a:srgbClr val="9BEEFF"/>
                </a:solidFill>
              </a:rPr>
              <a:t>Dictate </a:t>
            </a:r>
            <a:r>
              <a:rPr lang="en-US" sz="3000" dirty="0">
                <a:solidFill>
                  <a:srgbClr val="9BEEFF"/>
                </a:solidFill>
              </a:rPr>
              <a:t>our</a:t>
            </a:r>
            <a:r>
              <a:rPr lang="en-US" sz="3000" b="1" dirty="0">
                <a:solidFill>
                  <a:srgbClr val="9BEEFF"/>
                </a:solidFill>
              </a:rPr>
              <a:t> Actions</a:t>
            </a:r>
            <a:r>
              <a:rPr lang="en-US" sz="3000" dirty="0"/>
              <a:t>. </a:t>
            </a: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							gotquestions.org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6833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EF4F6DF-4A04-D778-1E7A-A62742E4E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3400" y="3352800"/>
            <a:ext cx="8077200" cy="3352800"/>
          </a:xfrm>
        </p:spPr>
        <p:txBody>
          <a:bodyPr/>
          <a:lstStyle/>
          <a:p>
            <a:pPr marL="0" marR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Philippians 4:6–7 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(NIV)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marR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not be </a:t>
            </a:r>
            <a:r>
              <a:rPr lang="en-US" sz="2700" b="1" dirty="0">
                <a:solidFill>
                  <a:srgbClr val="BEFF7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anxious</a:t>
            </a:r>
            <a:r>
              <a:rPr lang="en-US" sz="2700" dirty="0">
                <a:solidFill>
                  <a:srgbClr val="BEFF7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about </a:t>
            </a:r>
            <a:r>
              <a:rPr lang="en-US" sz="2700" b="1" dirty="0">
                <a:solidFill>
                  <a:srgbClr val="BEFF7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anything</a:t>
            </a:r>
            <a:r>
              <a:rPr lang="en-US" sz="2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marR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in </a:t>
            </a:r>
            <a:r>
              <a:rPr lang="en-US" sz="27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Everything</a:t>
            </a:r>
            <a:r>
              <a:rPr lang="en-US" sz="2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by </a:t>
            </a:r>
            <a:r>
              <a:rPr lang="en-US" sz="27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prayer</a:t>
            </a:r>
            <a:r>
              <a:rPr lang="en-US" sz="2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7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petition</a:t>
            </a:r>
            <a:r>
              <a:rPr lang="en-US" sz="2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marR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7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en-US" sz="2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thanksgiving, </a:t>
            </a:r>
            <a:r>
              <a:rPr lang="en-US" sz="2700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present your requests to God</a:t>
            </a:r>
            <a:r>
              <a:rPr lang="en-US" sz="2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  </a:t>
            </a:r>
            <a:r>
              <a:rPr lang="en-US" sz="27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2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the </a:t>
            </a:r>
            <a:r>
              <a:rPr lang="en-US" sz="2700" b="1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Peace of God</a:t>
            </a:r>
            <a:r>
              <a:rPr lang="en-US" sz="2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which </a:t>
            </a:r>
            <a:r>
              <a:rPr lang="en-US" sz="2700" b="1" dirty="0">
                <a:solidFill>
                  <a:srgbClr val="FFD88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transcends ALL </a:t>
            </a:r>
            <a:r>
              <a:rPr lang="en-US" sz="2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understanding, will </a:t>
            </a:r>
            <a:r>
              <a:rPr lang="en-US" sz="2700" b="1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Guard</a:t>
            </a:r>
            <a:r>
              <a:rPr lang="en-US" sz="2700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your </a:t>
            </a:r>
            <a:r>
              <a:rPr lang="en-US" sz="2700" b="1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hearts</a:t>
            </a:r>
            <a:r>
              <a:rPr lang="en-US" sz="2700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your </a:t>
            </a:r>
            <a:r>
              <a:rPr lang="en-US" sz="2700" b="1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minds</a:t>
            </a:r>
            <a:r>
              <a:rPr lang="en-US" sz="2700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>
                <a:solidFill>
                  <a:srgbClr val="FFFF75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sz="2700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Christ Jesus</a:t>
            </a:r>
            <a:r>
              <a:rPr lang="en-US" sz="27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4411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13727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EF4F6DF-4A04-D778-1E7A-A62742E4E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000" y="3429000"/>
            <a:ext cx="8610600" cy="3276600"/>
          </a:xfrm>
        </p:spPr>
        <p:txBody>
          <a:bodyPr/>
          <a:lstStyle/>
          <a:p>
            <a:r>
              <a:rPr lang="en-US" baseline="30000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 the </a:t>
            </a:r>
            <a:r>
              <a:rPr lang="en-US" b="1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Peace</a:t>
            </a:r>
            <a:r>
              <a:rPr lang="en-US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cap="all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Christ Rule in your </a:t>
            </a:r>
          </a:p>
          <a:p>
            <a:r>
              <a:rPr lang="en-US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hearts, 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since as members of One Body you </a:t>
            </a:r>
          </a:p>
          <a:p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were called to peace. And </a:t>
            </a:r>
            <a:r>
              <a:rPr lang="en-US" cap="all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en-US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Thankful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6685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EF4F6DF-4A04-D778-1E7A-A62742E4E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" y="3429000"/>
            <a:ext cx="8839200" cy="3276600"/>
          </a:xfrm>
        </p:spPr>
        <p:txBody>
          <a:bodyPr/>
          <a:lstStyle/>
          <a:p>
            <a:r>
              <a:rPr lang="en-US" sz="28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cap="all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</a:t>
            </a:r>
            <a:r>
              <a:rPr lang="en-US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b="1" cap="all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en-US" b="1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Christ </a:t>
            </a:r>
            <a:r>
              <a:rPr lang="en-US" b="1" cap="all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dwell</a:t>
            </a:r>
            <a:r>
              <a:rPr lang="en-US" b="1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you </a:t>
            </a:r>
          </a:p>
          <a:p>
            <a:r>
              <a:rPr lang="en-US" b="1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richly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 you teach and admonish one another </a:t>
            </a:r>
          </a:p>
          <a:p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all wisdom, and as you sing psalms, </a:t>
            </a:r>
          </a:p>
          <a:p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hymns and spiritual songs </a:t>
            </a:r>
            <a:r>
              <a:rPr lang="en-US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gratitude</a:t>
            </a:r>
            <a:r>
              <a:rPr lang="en-US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your hearts to God.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031448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96780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EF4F6DF-4A04-D778-1E7A-A62742E4E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000" y="3429000"/>
            <a:ext cx="8610600" cy="3276600"/>
          </a:xfrm>
        </p:spPr>
        <p:txBody>
          <a:bodyPr/>
          <a:lstStyle/>
          <a:p>
            <a:r>
              <a:rPr lang="en-US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1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 the Peace </a:t>
            </a:r>
            <a:r>
              <a:rPr lang="en-US" b="1" cap="all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b="1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Christ Rule 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your </a:t>
            </a:r>
          </a:p>
          <a:p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hearts, since as members of One Body you </a:t>
            </a:r>
          </a:p>
          <a:p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were called to peace. And </a:t>
            </a:r>
            <a:r>
              <a:rPr lang="en-US" cap="all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en-US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Thankful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54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429000"/>
            <a:ext cx="8610600" cy="3200400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aseline="30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13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Bear with each other and forgive whatever 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grievances you may have against one 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another. Forgive as the Lord forgave you. 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aseline="30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14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over all these virtues put on love, which binds them all together in perfect unity. </a:t>
            </a:r>
            <a:endParaRPr lang="en-US" sz="2800" dirty="0"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0483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EF4F6DF-4A04-D778-1E7A-A62742E4E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" y="3429000"/>
            <a:ext cx="8839200" cy="3276600"/>
          </a:xfrm>
        </p:spPr>
        <p:txBody>
          <a:bodyPr/>
          <a:lstStyle/>
          <a:p>
            <a:r>
              <a:rPr lang="en-US" sz="28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cap="all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</a:t>
            </a:r>
            <a:r>
              <a:rPr lang="en-US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b="1" cap="all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en-US" b="1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Christ </a:t>
            </a:r>
            <a:r>
              <a:rPr lang="en-US" b="1" cap="all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dwell</a:t>
            </a:r>
            <a:r>
              <a:rPr lang="en-US" b="1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you </a:t>
            </a:r>
          </a:p>
          <a:p>
            <a:r>
              <a:rPr lang="en-US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richly 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 you teach and admonish one another </a:t>
            </a:r>
          </a:p>
          <a:p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all wisdom, and as you sing psalms, </a:t>
            </a:r>
          </a:p>
          <a:p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hymns and spiritual songs </a:t>
            </a:r>
            <a:r>
              <a:rPr lang="en-US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gratitude</a:t>
            </a:r>
            <a:r>
              <a:rPr lang="en-US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your hearts to God.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534290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EF4F6DF-4A04-D778-1E7A-A62742E4E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9100" y="3436706"/>
            <a:ext cx="8305800" cy="2895600"/>
          </a:xfrm>
        </p:spPr>
        <p:txBody>
          <a:bodyPr/>
          <a:lstStyle/>
          <a:p>
            <a:r>
              <a:rPr lang="en-US" baseline="30000" dirty="0"/>
              <a:t>17</a:t>
            </a:r>
            <a:r>
              <a:rPr lang="en-US" dirty="0"/>
              <a:t> </a:t>
            </a:r>
            <a:r>
              <a:rPr lang="en-US" dirty="0">
                <a:solidFill>
                  <a:srgbClr val="FFFF75"/>
                </a:solidFill>
              </a:rPr>
              <a:t>And </a:t>
            </a:r>
            <a:r>
              <a:rPr lang="en-US" b="1" dirty="0">
                <a:solidFill>
                  <a:srgbClr val="FFFF75"/>
                </a:solidFill>
                <a:latin typeface="Arial Black" panose="020B0A04020102020204" pitchFamily="34" charset="0"/>
              </a:rPr>
              <a:t>Whatever</a:t>
            </a:r>
            <a:r>
              <a:rPr lang="en-US" b="1" dirty="0">
                <a:solidFill>
                  <a:srgbClr val="FFFF75"/>
                </a:solidFill>
              </a:rPr>
              <a:t> you </a:t>
            </a:r>
            <a:r>
              <a:rPr lang="en-US" b="1" dirty="0">
                <a:solidFill>
                  <a:srgbClr val="FFFF75"/>
                </a:solidFill>
                <a:latin typeface="Arial Black" panose="020B0A04020102020204" pitchFamily="34" charset="0"/>
              </a:rPr>
              <a:t>DO</a:t>
            </a:r>
            <a:r>
              <a:rPr lang="en-US" dirty="0">
                <a:solidFill>
                  <a:srgbClr val="FFFF75"/>
                </a:solidFill>
              </a:rPr>
              <a:t>, </a:t>
            </a:r>
          </a:p>
          <a:p>
            <a:r>
              <a:rPr lang="en-US" dirty="0"/>
              <a:t>whether in </a:t>
            </a:r>
            <a:r>
              <a:rPr lang="en-US" b="1" dirty="0"/>
              <a:t>word</a:t>
            </a:r>
            <a:r>
              <a:rPr lang="en-US" dirty="0"/>
              <a:t> or </a:t>
            </a:r>
            <a:r>
              <a:rPr lang="en-US" b="1" dirty="0"/>
              <a:t>deed</a:t>
            </a:r>
            <a:r>
              <a:rPr lang="en-US" dirty="0"/>
              <a:t>, </a:t>
            </a:r>
          </a:p>
          <a:p>
            <a:r>
              <a:rPr lang="en-US" b="1" dirty="0">
                <a:solidFill>
                  <a:srgbClr val="9BEEFF"/>
                </a:solidFill>
              </a:rPr>
              <a:t>Do</a:t>
            </a:r>
            <a:r>
              <a:rPr lang="en-US" b="1" cap="all" dirty="0">
                <a:solidFill>
                  <a:srgbClr val="9BEEFF"/>
                </a:solidFill>
              </a:rPr>
              <a:t> </a:t>
            </a:r>
            <a:r>
              <a:rPr lang="en-US" b="1" dirty="0">
                <a:solidFill>
                  <a:srgbClr val="9BEEFF"/>
                </a:solidFill>
              </a:rPr>
              <a:t>it </a:t>
            </a:r>
            <a:r>
              <a:rPr lang="en-US" b="1" cap="all" dirty="0">
                <a:solidFill>
                  <a:srgbClr val="9BEEFF"/>
                </a:solidFill>
              </a:rPr>
              <a:t>all</a:t>
            </a:r>
            <a:r>
              <a:rPr lang="en-US" dirty="0">
                <a:solidFill>
                  <a:srgbClr val="9BEEFF"/>
                </a:solidFill>
              </a:rPr>
              <a:t> in the </a:t>
            </a:r>
            <a:r>
              <a:rPr lang="en-US" dirty="0">
                <a:solidFill>
                  <a:srgbClr val="9BEEFF"/>
                </a:solidFill>
                <a:latin typeface="Arial Black" panose="020B0A04020102020204" pitchFamily="34" charset="0"/>
              </a:rPr>
              <a:t>Name</a:t>
            </a:r>
            <a:r>
              <a:rPr lang="en-US" dirty="0">
                <a:solidFill>
                  <a:srgbClr val="9BEEFF"/>
                </a:solidFill>
              </a:rPr>
              <a:t> of the </a:t>
            </a:r>
            <a:r>
              <a:rPr lang="en-US" b="1" dirty="0">
                <a:solidFill>
                  <a:srgbClr val="9BEEFF"/>
                </a:solidFill>
              </a:rPr>
              <a:t>Lord Jesus</a:t>
            </a:r>
            <a:r>
              <a:rPr lang="en-US" dirty="0"/>
              <a:t>, </a:t>
            </a:r>
            <a:r>
              <a:rPr lang="en-US" dirty="0">
                <a:latin typeface="Arial Black" panose="020B0A04020102020204" pitchFamily="34" charset="0"/>
              </a:rPr>
              <a:t>giving thanks </a:t>
            </a:r>
          </a:p>
          <a:p>
            <a:r>
              <a:rPr lang="en-US" dirty="0"/>
              <a:t>to God the Father t</a:t>
            </a:r>
            <a:r>
              <a:rPr lang="en-US" sz="2800" dirty="0"/>
              <a:t>h</a:t>
            </a:r>
            <a:r>
              <a:rPr lang="en-US" dirty="0"/>
              <a:t>rough </a:t>
            </a:r>
            <a:r>
              <a:rPr lang="en-US" cap="all" dirty="0"/>
              <a:t>him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07373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62244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EF4F6DF-4A04-D778-1E7A-A62742E4E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1500" y="3429000"/>
            <a:ext cx="8001000" cy="2743200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en-US" baseline="30000" dirty="0"/>
              <a:t>17</a:t>
            </a:r>
            <a:r>
              <a:rPr lang="en-US" dirty="0"/>
              <a:t> And </a:t>
            </a:r>
            <a:r>
              <a:rPr lang="en-US" b="1" dirty="0">
                <a:solidFill>
                  <a:srgbClr val="BEFF7D"/>
                </a:solidFill>
                <a:latin typeface="Arial Black" panose="020B0A04020102020204" pitchFamily="34" charset="0"/>
              </a:rPr>
              <a:t>Whatever</a:t>
            </a:r>
            <a:r>
              <a:rPr lang="en-US" b="1" dirty="0">
                <a:solidFill>
                  <a:srgbClr val="BEFF7D"/>
                </a:solidFill>
              </a:rPr>
              <a:t> you </a:t>
            </a:r>
            <a:r>
              <a:rPr lang="en-US" b="1" dirty="0">
                <a:solidFill>
                  <a:srgbClr val="BEFF7D"/>
                </a:solidFill>
                <a:latin typeface="Arial Black" panose="020B0A04020102020204" pitchFamily="34" charset="0"/>
              </a:rPr>
              <a:t>DO</a:t>
            </a:r>
            <a:r>
              <a:rPr lang="en-US" dirty="0"/>
              <a:t>, whether in </a:t>
            </a:r>
            <a:r>
              <a:rPr lang="en-US" b="1" dirty="0">
                <a:solidFill>
                  <a:srgbClr val="9BEEFF"/>
                </a:solidFill>
              </a:rPr>
              <a:t>word</a:t>
            </a:r>
            <a:r>
              <a:rPr lang="en-US" dirty="0"/>
              <a:t> or </a:t>
            </a:r>
            <a:r>
              <a:rPr lang="en-US" b="1" dirty="0">
                <a:solidFill>
                  <a:srgbClr val="9BEEFF"/>
                </a:solidFill>
              </a:rPr>
              <a:t>deed</a:t>
            </a:r>
            <a:r>
              <a:rPr lang="en-US" dirty="0"/>
              <a:t>, </a:t>
            </a:r>
            <a:r>
              <a:rPr lang="en-US" b="1" dirty="0">
                <a:solidFill>
                  <a:srgbClr val="FFFF75"/>
                </a:solidFill>
              </a:rPr>
              <a:t>Do</a:t>
            </a:r>
            <a:r>
              <a:rPr lang="en-US" b="1" cap="all" dirty="0">
                <a:solidFill>
                  <a:srgbClr val="FFFF75"/>
                </a:solidFill>
              </a:rPr>
              <a:t> </a:t>
            </a:r>
            <a:r>
              <a:rPr lang="en-US" b="1" dirty="0">
                <a:solidFill>
                  <a:srgbClr val="FFFF75"/>
                </a:solidFill>
              </a:rPr>
              <a:t>it </a:t>
            </a:r>
            <a:r>
              <a:rPr lang="en-US" b="1" cap="all" dirty="0">
                <a:solidFill>
                  <a:srgbClr val="FFFF75"/>
                </a:solidFill>
                <a:latin typeface="Arial Black" panose="020B0A04020102020204" pitchFamily="34" charset="0"/>
              </a:rPr>
              <a:t>all</a:t>
            </a:r>
            <a:r>
              <a:rPr lang="en-US" b="1" dirty="0">
                <a:solidFill>
                  <a:srgbClr val="FFFF75"/>
                </a:solidFill>
              </a:rPr>
              <a:t> </a:t>
            </a:r>
            <a:r>
              <a:rPr lang="en-US" dirty="0">
                <a:solidFill>
                  <a:srgbClr val="FFFF75"/>
                </a:solidFill>
              </a:rPr>
              <a:t>in the </a:t>
            </a:r>
            <a:r>
              <a:rPr lang="en-US" b="1" dirty="0">
                <a:solidFill>
                  <a:srgbClr val="FFFF75"/>
                </a:solidFill>
                <a:latin typeface="Arial Black" panose="020B0A04020102020204" pitchFamily="34" charset="0"/>
              </a:rPr>
              <a:t>Name</a:t>
            </a:r>
            <a:r>
              <a:rPr lang="en-US" dirty="0">
                <a:solidFill>
                  <a:srgbClr val="FFFF75"/>
                </a:solidFill>
              </a:rPr>
              <a:t> of</a:t>
            </a:r>
            <a:r>
              <a:rPr lang="en-US" dirty="0"/>
              <a:t> the Lord Jesus, </a:t>
            </a:r>
            <a:r>
              <a:rPr lang="en-US" b="1" dirty="0">
                <a:latin typeface="Arial Black" panose="020B0A04020102020204" pitchFamily="34" charset="0"/>
              </a:rPr>
              <a:t>giving thanks</a:t>
            </a:r>
            <a:r>
              <a:rPr lang="en-US" dirty="0">
                <a:latin typeface="Arial Black" panose="020B0A04020102020204" pitchFamily="34" charset="0"/>
              </a:rPr>
              <a:t> </a:t>
            </a:r>
            <a:r>
              <a:rPr lang="en-US" dirty="0"/>
              <a:t>to God the Father through </a:t>
            </a:r>
            <a:r>
              <a:rPr lang="en-US" cap="all" dirty="0"/>
              <a:t>him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450025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EF4F6DF-4A04-D778-1E7A-A62742E4E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3429000"/>
            <a:ext cx="7772400" cy="2743200"/>
          </a:xfrm>
        </p:spPr>
        <p:txBody>
          <a:bodyPr/>
          <a:lstStyle/>
          <a:p>
            <a:r>
              <a:rPr lang="en-US" dirty="0">
                <a:solidFill>
                  <a:srgbClr val="FFFF75"/>
                </a:solidFill>
              </a:rPr>
              <a:t>In </a:t>
            </a:r>
            <a:r>
              <a:rPr lang="en-US" b="1" dirty="0">
                <a:solidFill>
                  <a:srgbClr val="FFFF75"/>
                </a:solidFill>
              </a:rPr>
              <a:t>ALL </a:t>
            </a:r>
            <a:r>
              <a:rPr lang="en-US" b="1" dirty="0">
                <a:solidFill>
                  <a:srgbClr val="FFFF75"/>
                </a:solidFill>
                <a:latin typeface="Arial Black" panose="020B0A04020102020204" pitchFamily="34" charset="0"/>
              </a:rPr>
              <a:t>Places</a:t>
            </a:r>
            <a:r>
              <a:rPr lang="en-US" dirty="0">
                <a:solidFill>
                  <a:srgbClr val="FFFF75"/>
                </a:solidFill>
              </a:rPr>
              <a:t> and</a:t>
            </a:r>
            <a:r>
              <a:rPr lang="en-US" dirty="0"/>
              <a:t> </a:t>
            </a:r>
            <a:r>
              <a:rPr lang="en-US" dirty="0">
                <a:solidFill>
                  <a:srgbClr val="FFFF75"/>
                </a:solidFill>
              </a:rPr>
              <a:t>in </a:t>
            </a:r>
            <a:r>
              <a:rPr lang="en-US" b="1" dirty="0">
                <a:solidFill>
                  <a:srgbClr val="FFFF75"/>
                </a:solidFill>
              </a:rPr>
              <a:t>ALL </a:t>
            </a:r>
            <a:r>
              <a:rPr lang="en-US" b="1" dirty="0">
                <a:solidFill>
                  <a:srgbClr val="FFFF75"/>
                </a:solidFill>
                <a:latin typeface="Arial Black" panose="020B0A04020102020204" pitchFamily="34" charset="0"/>
              </a:rPr>
              <a:t>Ways</a:t>
            </a:r>
            <a:r>
              <a:rPr lang="en-US" dirty="0">
                <a:solidFill>
                  <a:srgbClr val="FFFF75"/>
                </a:solidFill>
              </a:rPr>
              <a:t> </a:t>
            </a:r>
          </a:p>
          <a:p>
            <a:r>
              <a:rPr lang="en-US" dirty="0"/>
              <a:t>the believer is to </a:t>
            </a:r>
            <a:r>
              <a:rPr lang="en-US" b="1" dirty="0">
                <a:solidFill>
                  <a:srgbClr val="9BEEFF"/>
                </a:solidFill>
              </a:rPr>
              <a:t>Honor</a:t>
            </a:r>
            <a:r>
              <a:rPr lang="en-US" dirty="0">
                <a:solidFill>
                  <a:srgbClr val="9BEEFF"/>
                </a:solidFill>
              </a:rPr>
              <a:t> the </a:t>
            </a:r>
            <a:r>
              <a:rPr lang="en-US" b="1" dirty="0">
                <a:solidFill>
                  <a:srgbClr val="9BEEFF"/>
                </a:solidFill>
                <a:latin typeface="Arial Black" panose="020B0A04020102020204" pitchFamily="34" charset="0"/>
              </a:rPr>
              <a:t>Name</a:t>
            </a:r>
            <a:r>
              <a:rPr lang="en-US" dirty="0">
                <a:solidFill>
                  <a:srgbClr val="9BEEFF"/>
                </a:solidFill>
              </a:rPr>
              <a:t> </a:t>
            </a:r>
          </a:p>
          <a:p>
            <a:r>
              <a:rPr lang="en-US" dirty="0">
                <a:solidFill>
                  <a:srgbClr val="9BEEFF"/>
                </a:solidFill>
              </a:rPr>
              <a:t>of the Lord </a:t>
            </a:r>
            <a:r>
              <a:rPr lang="en-US" b="1" dirty="0">
                <a:solidFill>
                  <a:srgbClr val="9BEEFF"/>
                </a:solidFill>
              </a:rPr>
              <a:t>Jesus</a:t>
            </a:r>
            <a:r>
              <a:rPr lang="en-US" dirty="0">
                <a:solidFill>
                  <a:srgbClr val="9BEEFF"/>
                </a:solidFill>
              </a:rPr>
              <a:t>. </a:t>
            </a:r>
            <a:r>
              <a:rPr lang="en-US" sz="1800" dirty="0"/>
              <a:t>HNTC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434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EF4F6DF-4A04-D778-1E7A-A62742E4E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2900" y="3505200"/>
            <a:ext cx="8458200" cy="2590800"/>
          </a:xfrm>
        </p:spPr>
        <p:txBody>
          <a:bodyPr/>
          <a:lstStyle/>
          <a:p>
            <a:r>
              <a:rPr lang="en-US" baseline="30000" dirty="0"/>
              <a:t>4:10</a:t>
            </a:r>
            <a:r>
              <a:rPr lang="en-US" dirty="0"/>
              <a:t>...It is </a:t>
            </a:r>
            <a:r>
              <a:rPr lang="en-US" dirty="0">
                <a:solidFill>
                  <a:srgbClr val="FFFF75"/>
                </a:solidFill>
              </a:rPr>
              <a:t>by the </a:t>
            </a:r>
            <a:r>
              <a:rPr lang="en-US" dirty="0">
                <a:solidFill>
                  <a:srgbClr val="FFFF75"/>
                </a:solidFill>
                <a:latin typeface="Arial Black" panose="020B0A04020102020204" pitchFamily="34" charset="0"/>
              </a:rPr>
              <a:t>NAME</a:t>
            </a:r>
            <a:r>
              <a:rPr lang="en-US" dirty="0">
                <a:solidFill>
                  <a:srgbClr val="FFFF75"/>
                </a:solidFill>
              </a:rPr>
              <a:t> of </a:t>
            </a:r>
            <a:r>
              <a:rPr lang="en-US" b="1" dirty="0">
                <a:solidFill>
                  <a:srgbClr val="FFFF75"/>
                </a:solidFill>
              </a:rPr>
              <a:t>Jesus Christ</a:t>
            </a:r>
            <a:r>
              <a:rPr lang="en-US" dirty="0">
                <a:solidFill>
                  <a:srgbClr val="FFFF75"/>
                </a:solidFill>
              </a:rPr>
              <a:t> </a:t>
            </a:r>
            <a:r>
              <a:rPr lang="en-US" dirty="0"/>
              <a:t>of </a:t>
            </a:r>
          </a:p>
          <a:p>
            <a:r>
              <a:rPr lang="en-US" dirty="0"/>
              <a:t>Nazareth, whom </a:t>
            </a:r>
            <a:r>
              <a:rPr lang="en-US" b="1" dirty="0">
                <a:solidFill>
                  <a:srgbClr val="FFD88B"/>
                </a:solidFill>
              </a:rPr>
              <a:t>you crucified </a:t>
            </a:r>
            <a:r>
              <a:rPr lang="en-US" dirty="0"/>
              <a:t>but whom </a:t>
            </a:r>
          </a:p>
          <a:p>
            <a:r>
              <a:rPr lang="en-US" b="1" dirty="0">
                <a:solidFill>
                  <a:srgbClr val="9BEEFF"/>
                </a:solidFill>
              </a:rPr>
              <a:t>God raised from the dead</a:t>
            </a:r>
            <a:r>
              <a:rPr lang="en-US" dirty="0"/>
              <a:t>, that this man </a:t>
            </a:r>
          </a:p>
          <a:p>
            <a:r>
              <a:rPr lang="en-US" dirty="0"/>
              <a:t>stands before you healed. </a:t>
            </a:r>
            <a:r>
              <a:rPr lang="en-US" baseline="30000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2781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EF4F6DF-4A04-D778-1E7A-A62742E4E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416157"/>
            <a:ext cx="8077200" cy="3124200"/>
          </a:xfrm>
        </p:spPr>
        <p:txBody>
          <a:bodyPr/>
          <a:lstStyle/>
          <a:p>
            <a:pPr marL="0" marR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Acts 4:12</a:t>
            </a:r>
            <a:r>
              <a:rPr lang="en-US" sz="4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(NIV)</a:t>
            </a: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marR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Salvation</a:t>
            </a:r>
            <a:r>
              <a:rPr lang="en-US" sz="3200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found in </a:t>
            </a:r>
            <a:r>
              <a:rPr lang="en-US" sz="3200" b="1" dirty="0">
                <a:solidFill>
                  <a:srgbClr val="9BEEFF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 ONE </a:t>
            </a:r>
            <a:r>
              <a:rPr lang="en-US" sz="3200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else, </a:t>
            </a:r>
          </a:p>
          <a:p>
            <a:pPr marL="0" marR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there is </a:t>
            </a:r>
            <a:r>
              <a:rPr lang="en-US" sz="3200" b="1" dirty="0">
                <a:solidFill>
                  <a:srgbClr val="FFD88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 Other </a:t>
            </a:r>
            <a:r>
              <a:rPr lang="en-US" sz="3200" b="1" dirty="0">
                <a:solidFill>
                  <a:srgbClr val="FFD88B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en-US" sz="3200" dirty="0">
                <a:solidFill>
                  <a:srgbClr val="FFD88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under heaven </a:t>
            </a:r>
          </a:p>
          <a:p>
            <a:pPr marL="0" marR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given to men </a:t>
            </a:r>
            <a:r>
              <a:rPr lang="en-US" sz="3200" b="1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 which we </a:t>
            </a:r>
          </a:p>
          <a:p>
            <a:pPr marL="0" marR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FFFF75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en-US" sz="3200" b="1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en-US" sz="3200" b="1" dirty="0">
                <a:solidFill>
                  <a:srgbClr val="FFFF75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saved</a:t>
            </a:r>
            <a:r>
              <a:rPr lang="en-US" sz="3200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4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9766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53023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EF4F6DF-4A04-D778-1E7A-A62742E4E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452117"/>
            <a:ext cx="6400800" cy="2743200"/>
          </a:xfrm>
        </p:spPr>
        <p:txBody>
          <a:bodyPr/>
          <a:lstStyle/>
          <a:p>
            <a:r>
              <a:rPr lang="en-US" dirty="0">
                <a:solidFill>
                  <a:srgbClr val="FFFF75"/>
                </a:solidFill>
              </a:rPr>
              <a:t>The </a:t>
            </a:r>
            <a:r>
              <a:rPr lang="en-US" b="1" dirty="0">
                <a:solidFill>
                  <a:srgbClr val="FFFF75"/>
                </a:solidFill>
                <a:latin typeface="Arial Black" panose="020B0A04020102020204" pitchFamily="34" charset="0"/>
              </a:rPr>
              <a:t>Peace</a:t>
            </a:r>
            <a:r>
              <a:rPr lang="en-US" dirty="0">
                <a:solidFill>
                  <a:srgbClr val="FFFF75"/>
                </a:solidFill>
              </a:rPr>
              <a:t> of </a:t>
            </a:r>
            <a:r>
              <a:rPr lang="en-US" b="1" dirty="0">
                <a:solidFill>
                  <a:srgbClr val="FFFF75"/>
                </a:solidFill>
              </a:rPr>
              <a:t>Christ</a:t>
            </a:r>
            <a:r>
              <a:rPr lang="en-US" dirty="0">
                <a:solidFill>
                  <a:srgbClr val="FFFF75"/>
                </a:solidFill>
              </a:rPr>
              <a:t> </a:t>
            </a:r>
            <a:r>
              <a:rPr lang="en-US" b="1" dirty="0">
                <a:solidFill>
                  <a:srgbClr val="FFFF75"/>
                </a:solidFill>
              </a:rPr>
              <a:t>Rules</a:t>
            </a:r>
          </a:p>
          <a:p>
            <a:r>
              <a:rPr lang="en-US" dirty="0"/>
              <a:t> </a:t>
            </a:r>
            <a:r>
              <a:rPr lang="en-US" dirty="0">
                <a:latin typeface="Arial Black" panose="020B0A04020102020204" pitchFamily="34" charset="0"/>
              </a:rPr>
              <a:t>WHERE</a:t>
            </a:r>
            <a:r>
              <a:rPr lang="en-US" dirty="0"/>
              <a:t> </a:t>
            </a:r>
          </a:p>
          <a:p>
            <a:r>
              <a:rPr lang="en-US" dirty="0">
                <a:solidFill>
                  <a:srgbClr val="9BEEFF"/>
                </a:solidFill>
              </a:rPr>
              <a:t>the </a:t>
            </a:r>
            <a:r>
              <a:rPr lang="en-US" b="1" dirty="0">
                <a:solidFill>
                  <a:srgbClr val="9BEEFF"/>
                </a:solidFill>
                <a:latin typeface="Arial Black" panose="020B0A04020102020204" pitchFamily="34" charset="0"/>
              </a:rPr>
              <a:t>Word</a:t>
            </a:r>
            <a:r>
              <a:rPr lang="en-US" dirty="0">
                <a:solidFill>
                  <a:srgbClr val="9BEEFF"/>
                </a:solidFill>
              </a:rPr>
              <a:t> of </a:t>
            </a:r>
            <a:r>
              <a:rPr lang="en-US" b="1" dirty="0">
                <a:solidFill>
                  <a:srgbClr val="9BEEFF"/>
                </a:solidFill>
              </a:rPr>
              <a:t>Christ</a:t>
            </a:r>
            <a:r>
              <a:rPr lang="en-US" dirty="0">
                <a:solidFill>
                  <a:srgbClr val="9BEEFF"/>
                </a:solidFill>
              </a:rPr>
              <a:t> </a:t>
            </a:r>
            <a:r>
              <a:rPr lang="en-US" b="1" dirty="0">
                <a:solidFill>
                  <a:srgbClr val="9BEEFF"/>
                </a:solidFill>
              </a:rPr>
              <a:t>Dwells</a:t>
            </a:r>
            <a:r>
              <a:rPr lang="en-US" dirty="0">
                <a:solidFill>
                  <a:srgbClr val="9BEEFF"/>
                </a:solidFill>
              </a:rPr>
              <a:t>. </a:t>
            </a:r>
          </a:p>
          <a:p>
            <a:endParaRPr lang="en-US" sz="1800" dirty="0"/>
          </a:p>
          <a:p>
            <a:endParaRPr lang="en-US" sz="1800" dirty="0"/>
          </a:p>
          <a:p>
            <a:pPr algn="r"/>
            <a:r>
              <a:rPr lang="en-US" sz="1800" dirty="0"/>
              <a:t>NIVAC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2725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EF4F6DF-4A04-D778-1E7A-A62742E4EA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Colossians 3:16 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(NIV)  </a:t>
            </a:r>
          </a:p>
          <a:p>
            <a:r>
              <a:rPr lang="en-US" b="1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 the </a:t>
            </a:r>
            <a:r>
              <a:rPr lang="en-US" b="1" cap="all" dirty="0">
                <a:solidFill>
                  <a:srgbClr val="FFFF75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en-US" b="1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Christ</a:t>
            </a:r>
            <a:r>
              <a:rPr lang="en-US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b="1" cap="all" dirty="0">
                <a:solidFill>
                  <a:srgbClr val="9BEEFF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Dwell </a:t>
            </a:r>
            <a:r>
              <a:rPr lang="en-US" b="1" dirty="0">
                <a:solidFill>
                  <a:srgbClr val="9BEEFF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b="1" dirty="0">
                <a:solidFill>
                  <a:srgbClr val="9BEE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you richly</a:t>
            </a:r>
            <a:r>
              <a:rPr lang="en-US" dirty="0">
                <a:solidFill>
                  <a:srgbClr val="9BEE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... </a:t>
            </a:r>
            <a:endParaRPr lang="en-US" dirty="0">
              <a:solidFill>
                <a:srgbClr val="9BEE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417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429000"/>
            <a:ext cx="8534400" cy="3048000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en-US" baseline="30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15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Let the peace of Christ rule in your hearts, since as members of one body you were called to peace. And be thankful. </a:t>
            </a:r>
            <a:r>
              <a:rPr lang="en-US" baseline="30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16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Let the Word of Christ dwell in you richly as you teach and admonish one another with all wisdom...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6402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EF4F6DF-4A04-D778-1E7A-A62742E4E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000" y="3505200"/>
            <a:ext cx="8382000" cy="2971800"/>
          </a:xfrm>
        </p:spPr>
        <p:txBody>
          <a:bodyPr/>
          <a:lstStyle/>
          <a:p>
            <a:r>
              <a:rPr lang="en-US" sz="3200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cap="all" dirty="0">
                <a:solidFill>
                  <a:srgbClr val="FFFF75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en-US" sz="3200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God 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should </a:t>
            </a:r>
            <a:r>
              <a:rPr lang="en-US" sz="3200" b="1" cap="all" dirty="0">
                <a:solidFill>
                  <a:srgbClr val="9BEEFF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Comfort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- and it should also </a:t>
            </a:r>
            <a:r>
              <a:rPr lang="en-US" sz="3200" b="1" cap="all" dirty="0">
                <a:solidFill>
                  <a:srgbClr val="BEFF7D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Trouble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BEFF7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				Hughes</a:t>
            </a:r>
            <a:r>
              <a:rPr lang="en-US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9250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3229C5D-63E7-36DD-E04A-6C70994CDB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000" y="3429000"/>
            <a:ext cx="8382000" cy="2895600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800" dirty="0"/>
              <a:t>When this bright world would tempt me sore,</a:t>
            </a:r>
            <a:br>
              <a:rPr lang="en-US" sz="2800" dirty="0"/>
            </a:br>
            <a:r>
              <a:rPr lang="en-US" sz="2800" dirty="0"/>
              <a:t>When Satan would a victory score;</a:t>
            </a:r>
            <a:br>
              <a:rPr lang="en-US" sz="2800" dirty="0"/>
            </a:br>
            <a:r>
              <a:rPr lang="en-US" sz="2800" dirty="0"/>
              <a:t>When </a:t>
            </a:r>
            <a:r>
              <a:rPr lang="en-US" sz="2800" cap="all" dirty="0"/>
              <a:t>self</a:t>
            </a:r>
            <a:r>
              <a:rPr lang="en-US" sz="2800" dirty="0"/>
              <a:t> would seek to have its way,</a:t>
            </a:r>
            <a:br>
              <a:rPr lang="en-US" sz="2800" dirty="0"/>
            </a:br>
            <a:r>
              <a:rPr lang="en-US" sz="2800" dirty="0"/>
              <a:t>Then help me Lord with </a:t>
            </a:r>
            <a:r>
              <a:rPr lang="en-US" sz="2800" cap="all" dirty="0"/>
              <a:t>joy</a:t>
            </a:r>
            <a:r>
              <a:rPr lang="en-US" sz="2800" dirty="0"/>
              <a:t> to say;</a:t>
            </a:r>
            <a:br>
              <a:rPr lang="en-US" sz="2800" dirty="0"/>
            </a:br>
            <a:r>
              <a:rPr lang="en-US" sz="2800" b="1" dirty="0">
                <a:solidFill>
                  <a:srgbClr val="FFFF75"/>
                </a:solidFill>
              </a:rPr>
              <a:t>Only one life, will soon be past,</a:t>
            </a:r>
            <a:r>
              <a:rPr lang="en-US" sz="2800" dirty="0">
                <a:solidFill>
                  <a:srgbClr val="FFFF75"/>
                </a:solidFill>
              </a:rPr>
              <a:t>  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800" b="1" dirty="0">
                <a:solidFill>
                  <a:srgbClr val="FFFF75"/>
                </a:solidFill>
              </a:rPr>
              <a:t>Only what's done for Christ will last.</a:t>
            </a:r>
            <a:r>
              <a:rPr lang="en-US" sz="2800" dirty="0">
                <a:solidFill>
                  <a:srgbClr val="FFFF75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939571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3229C5D-63E7-36DD-E04A-6C70994CDB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0600" y="3415301"/>
            <a:ext cx="7467600" cy="2909299"/>
          </a:xfrm>
        </p:spPr>
        <p:txBody>
          <a:bodyPr/>
          <a:lstStyle/>
          <a:p>
            <a:pPr marL="0" marR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Give me Father, a purpose deep,</a:t>
            </a:r>
            <a:b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joy or sorrow Thy </a:t>
            </a:r>
            <a:r>
              <a:rPr lang="en-US" sz="2800" cap="all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keep;</a:t>
            </a:r>
            <a:b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Faithful and true what ever the strife,</a:t>
            </a:r>
            <a:b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Pleasing Thee in My daily </a:t>
            </a:r>
            <a:r>
              <a:rPr lang="en-US" sz="2800" cap="all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life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Only one life, will soon be past,</a:t>
            </a:r>
            <a:br>
              <a:rPr lang="en-US" sz="2800" b="1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Only what's done for Christ will last.</a:t>
            </a:r>
            <a:endParaRPr lang="en-US" sz="2800" dirty="0">
              <a:solidFill>
                <a:srgbClr val="FFFF75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523780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3229C5D-63E7-36DD-E04A-6C70994CDB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3400" y="3429000"/>
            <a:ext cx="7848600" cy="3124200"/>
          </a:xfrm>
        </p:spPr>
        <p:txBody>
          <a:bodyPr/>
          <a:lstStyle/>
          <a:p>
            <a:pPr marL="0" marR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Oh let my love with fervor burn,</a:t>
            </a:r>
            <a:b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from the world now let me turn;</a:t>
            </a:r>
            <a:b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Living </a:t>
            </a:r>
            <a:r>
              <a:rPr lang="en-US" sz="2800" cap="all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Thee, and Thee alone,</a:t>
            </a:r>
            <a:b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Bringing Thee </a:t>
            </a:r>
            <a:r>
              <a:rPr lang="en-US" sz="2800" cap="all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pleasure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on Thy throne;</a:t>
            </a:r>
            <a:b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Only one life, will soon be past,</a:t>
            </a:r>
            <a:br>
              <a:rPr lang="en-US" sz="2800" b="1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Only what's done for Christ will last.</a:t>
            </a:r>
            <a:endParaRPr lang="en-US" sz="2800" dirty="0">
              <a:solidFill>
                <a:srgbClr val="FFFF75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511806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7833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466BA6AF-D8FF-4D9A-A0D4-C82969A164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3473116"/>
            <a:ext cx="8763000" cy="2927684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en-US" baseline="30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16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...and as you sing psalms, hymns and spiritual songs with gratitude in your hearts to God. </a:t>
            </a:r>
            <a:r>
              <a:rPr lang="en-US" baseline="30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17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whatever you do, whether in word or deed, do it all in the name of the Lord Jesus, giving thanks to God the Father through him.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700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" y="3417570"/>
            <a:ext cx="9144000" cy="1772896"/>
          </a:xfrm>
          <a:noFill/>
        </p:spPr>
        <p:txBody>
          <a:bodyPr/>
          <a:lstStyle/>
          <a:p>
            <a:r>
              <a:rPr lang="en-US" altLang="en-US" sz="5000" b="1" dirty="0">
                <a:solidFill>
                  <a:srgbClr val="FFFF00"/>
                </a:solidFill>
                <a:latin typeface="Arial Black" pitchFamily="34" charset="0"/>
              </a:rPr>
              <a:t>Do it </a:t>
            </a:r>
            <a:r>
              <a:rPr lang="en-US" altLang="en-US" sz="5400" b="1" dirty="0">
                <a:solidFill>
                  <a:srgbClr val="FFFF00"/>
                </a:solidFill>
                <a:latin typeface="Arial Black" pitchFamily="34" charset="0"/>
              </a:rPr>
              <a:t>ALL</a:t>
            </a:r>
            <a:r>
              <a:rPr lang="en-US" altLang="en-US" sz="5000" b="1" dirty="0">
                <a:solidFill>
                  <a:srgbClr val="FFFF00"/>
                </a:solidFill>
                <a:latin typeface="Arial Black" pitchFamily="34" charset="0"/>
              </a:rPr>
              <a:t> -</a:t>
            </a:r>
            <a:r>
              <a:rPr lang="en-US" altLang="en-US" sz="3600" b="1" dirty="0">
                <a:solidFill>
                  <a:srgbClr val="FFFF00"/>
                </a:solidFill>
                <a:latin typeface="Arial Black" pitchFamily="34" charset="0"/>
              </a:rPr>
              <a:t> </a:t>
            </a:r>
            <a:r>
              <a:rPr lang="en-US" altLang="en-US" sz="5000" b="1" dirty="0">
                <a:solidFill>
                  <a:srgbClr val="FFFF00"/>
                </a:solidFill>
                <a:latin typeface="Arial Black" pitchFamily="34" charset="0"/>
              </a:rPr>
              <a:t>Word or Deed FOR Christ 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5334000"/>
            <a:ext cx="6400800" cy="914400"/>
          </a:xfrm>
        </p:spPr>
        <p:txBody>
          <a:bodyPr/>
          <a:lstStyle/>
          <a:p>
            <a:r>
              <a:rPr lang="en-US" altLang="en-US" dirty="0">
                <a:solidFill>
                  <a:srgbClr val="9BEEFF"/>
                </a:solidFill>
                <a:latin typeface="Arial Black" pitchFamily="34" charset="0"/>
              </a:rPr>
              <a:t>Colossians 3:15-17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7504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F6B33EA-531F-0F88-7993-0CC5E3548B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0500" y="3429000"/>
            <a:ext cx="8763000" cy="1752600"/>
          </a:xfrm>
        </p:spPr>
        <p:txBody>
          <a:bodyPr/>
          <a:lstStyle/>
          <a:p>
            <a:r>
              <a:rPr lang="en-US" baseline="30000" dirty="0"/>
              <a:t>15</a:t>
            </a:r>
            <a:r>
              <a:rPr lang="en-US" dirty="0"/>
              <a:t> </a:t>
            </a:r>
            <a:r>
              <a:rPr lang="en-US" b="1" cap="all" dirty="0"/>
              <a:t>Let</a:t>
            </a:r>
            <a:r>
              <a:rPr lang="en-US" dirty="0"/>
              <a:t> the </a:t>
            </a:r>
            <a:r>
              <a:rPr lang="en-US" b="1" dirty="0">
                <a:solidFill>
                  <a:srgbClr val="FFFF75"/>
                </a:solidFill>
              </a:rPr>
              <a:t>Peace </a:t>
            </a:r>
            <a:r>
              <a:rPr lang="en-US" b="1" cap="all" dirty="0">
                <a:solidFill>
                  <a:srgbClr val="FFFF75"/>
                </a:solidFill>
                <a:latin typeface="Arial Black" panose="020B0A04020102020204" pitchFamily="34" charset="0"/>
              </a:rPr>
              <a:t>of</a:t>
            </a:r>
            <a:r>
              <a:rPr lang="en-US" b="1" dirty="0">
                <a:solidFill>
                  <a:srgbClr val="FFFF75"/>
                </a:solidFill>
              </a:rPr>
              <a:t> Christ</a:t>
            </a:r>
            <a:r>
              <a:rPr lang="en-US" dirty="0">
                <a:solidFill>
                  <a:srgbClr val="FFFF75"/>
                </a:solidFill>
              </a:rPr>
              <a:t> </a:t>
            </a:r>
            <a:r>
              <a:rPr lang="en-US" b="1" cap="all" dirty="0">
                <a:solidFill>
                  <a:srgbClr val="9BEEFF"/>
                </a:solidFill>
                <a:latin typeface="Arial Black" panose="020B0A04020102020204" pitchFamily="34" charset="0"/>
              </a:rPr>
              <a:t>rule</a:t>
            </a:r>
            <a:r>
              <a:rPr lang="en-US" dirty="0">
                <a:solidFill>
                  <a:srgbClr val="9BEEFF"/>
                </a:solidFill>
              </a:rPr>
              <a:t> in </a:t>
            </a:r>
          </a:p>
          <a:p>
            <a:r>
              <a:rPr lang="en-US" b="1" dirty="0">
                <a:solidFill>
                  <a:srgbClr val="9BEEFF"/>
                </a:solidFill>
              </a:rPr>
              <a:t>your hearts</a:t>
            </a:r>
            <a:r>
              <a:rPr lang="en-US" dirty="0"/>
              <a:t>, since as members of </a:t>
            </a:r>
            <a:r>
              <a:rPr lang="en-US" b="1" dirty="0"/>
              <a:t>One Body</a:t>
            </a:r>
          </a:p>
          <a:p>
            <a:r>
              <a:rPr lang="en-US" dirty="0"/>
              <a:t> you were called to </a:t>
            </a:r>
            <a:r>
              <a:rPr lang="en-US" b="1" dirty="0"/>
              <a:t>Peace</a:t>
            </a:r>
            <a:r>
              <a:rPr lang="en-US" dirty="0"/>
              <a:t>. And</a:t>
            </a:r>
            <a:r>
              <a:rPr lang="en-US" b="1" dirty="0"/>
              <a:t> </a:t>
            </a:r>
            <a:r>
              <a:rPr lang="en-US" b="1" cap="all" dirty="0">
                <a:latin typeface="Arial Black" panose="020B0A04020102020204" pitchFamily="34" charset="0"/>
              </a:rPr>
              <a:t>be</a:t>
            </a:r>
            <a:r>
              <a:rPr lang="en-US" b="1" dirty="0">
                <a:latin typeface="Arial Black" panose="020B0A04020102020204" pitchFamily="34" charset="0"/>
              </a:rPr>
              <a:t> thankful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3779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EF4F6DF-4A04-D778-1E7A-A62742E4E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000" y="3385335"/>
            <a:ext cx="8077200" cy="2743200"/>
          </a:xfrm>
        </p:spPr>
        <p:txBody>
          <a:bodyPr/>
          <a:lstStyle/>
          <a:p>
            <a:pPr marL="228600" marR="0" algn="l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Have Peace </a:t>
            </a:r>
            <a:r>
              <a:rPr lang="en-US" sz="3200" b="1" dirty="0">
                <a:solidFill>
                  <a:srgbClr val="FFFF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en-US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God</a:t>
            </a:r>
            <a:r>
              <a:rPr lang="en-US" sz="32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en-US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28600" marR="0" algn="l">
              <a:spcBef>
                <a:spcPts val="0"/>
              </a:spcBef>
              <a:spcAft>
                <a:spcPts val="0"/>
              </a:spcAft>
            </a:pPr>
            <a:endParaRPr lang="en-US" sz="1600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algn="l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Rom. 5:1 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(NIV) 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...since we have been </a:t>
            </a:r>
            <a:r>
              <a:rPr lang="en-US" sz="3000" b="1" dirty="0">
                <a:solidFill>
                  <a:srgbClr val="BEFF7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justified through faith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we </a:t>
            </a:r>
            <a:r>
              <a:rPr lang="en-US" sz="3000" b="1" cap="all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en-US" sz="3000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Peace </a:t>
            </a:r>
            <a:r>
              <a:rPr lang="en-US" sz="3000" b="1" cap="all" dirty="0">
                <a:solidFill>
                  <a:srgbClr val="9BEEFF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en-US" sz="3000" b="1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God</a:t>
            </a:r>
            <a:r>
              <a:rPr lang="en-US" sz="3000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through our Lord Jesus Christ...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246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DC9B6088-B73F-7796-7279-99F9223BB2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3429000"/>
            <a:ext cx="8382000" cy="3048000"/>
          </a:xfrm>
        </p:spPr>
        <p:txBody>
          <a:bodyPr/>
          <a:lstStyle/>
          <a:p>
            <a:pPr marL="228600" marR="0" algn="l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en-US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Peace </a:t>
            </a:r>
            <a:r>
              <a:rPr lang="en-US" sz="3200" b="1" dirty="0">
                <a:solidFill>
                  <a:srgbClr val="FFFF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God </a:t>
            </a:r>
          </a:p>
          <a:p>
            <a:pPr marL="228600" marR="0" algn="l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srgbClr val="FFFF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algn="l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Philip 4:7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(NIV)  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3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000" b="1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peace </a:t>
            </a:r>
            <a:r>
              <a:rPr lang="en-US" sz="3000" b="1" cap="all" dirty="0">
                <a:solidFill>
                  <a:srgbClr val="9BEEFF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sz="3000" b="1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God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which </a:t>
            </a:r>
            <a:r>
              <a:rPr lang="en-US" sz="3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transcends all 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understanding, will </a:t>
            </a:r>
            <a:r>
              <a:rPr lang="en-US" sz="3000" b="1" dirty="0">
                <a:solidFill>
                  <a:srgbClr val="BEFF7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guard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your </a:t>
            </a:r>
            <a:r>
              <a:rPr lang="en-US" sz="3000" b="1" dirty="0">
                <a:solidFill>
                  <a:srgbClr val="BEFF7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hearts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your </a:t>
            </a:r>
            <a:r>
              <a:rPr lang="en-US" sz="3000" b="1" dirty="0">
                <a:solidFill>
                  <a:srgbClr val="BEFF7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minds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Christ Jesus. 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01716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1">
      <a:dk1>
        <a:srgbClr val="3E3E5C"/>
      </a:dk1>
      <a:lt1>
        <a:srgbClr val="FFFFFF"/>
      </a:lt1>
      <a:dk2>
        <a:srgbClr val="666699"/>
      </a:dk2>
      <a:lt2>
        <a:srgbClr val="FFFFFF"/>
      </a:lt2>
      <a:accent1>
        <a:srgbClr val="60597B"/>
      </a:accent1>
      <a:accent2>
        <a:srgbClr val="6666FF"/>
      </a:accent2>
      <a:accent3>
        <a:srgbClr val="B8B8CA"/>
      </a:accent3>
      <a:accent4>
        <a:srgbClr val="DADADA"/>
      </a:accent4>
      <a:accent5>
        <a:srgbClr val="B6B5BF"/>
      </a:accent5>
      <a:accent6>
        <a:srgbClr val="5C5CE7"/>
      </a:accent6>
      <a:hlink>
        <a:srgbClr val="99CCFF"/>
      </a:hlink>
      <a:folHlink>
        <a:srgbClr val="FFFF99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1116</TotalTime>
  <Words>922</Words>
  <Application>Microsoft Office PowerPoint</Application>
  <PresentationFormat>On-screen Show (4:3)</PresentationFormat>
  <Paragraphs>90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7" baseType="lpstr">
      <vt:lpstr>Arial</vt:lpstr>
      <vt:lpstr>Arial Black</vt:lpstr>
      <vt:lpstr>Default Design</vt:lpstr>
      <vt:lpstr>PowerPoint Presentation</vt:lpstr>
      <vt:lpstr>PowerPoint Presentation</vt:lpstr>
      <vt:lpstr>PowerPoint Presentation</vt:lpstr>
      <vt:lpstr>PowerPoint Presentation</vt:lpstr>
      <vt:lpstr>Do it ALL - Word or Deed FOR Christ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Faith Bible Church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 Kieft</dc:creator>
  <cp:lastModifiedBy>dmkcjk@gmail.com</cp:lastModifiedBy>
  <cp:revision>297</cp:revision>
  <dcterms:created xsi:type="dcterms:W3CDTF">2006-01-26T22:08:32Z</dcterms:created>
  <dcterms:modified xsi:type="dcterms:W3CDTF">2022-09-18T13:25:08Z</dcterms:modified>
</cp:coreProperties>
</file>