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315" r:id="rId2"/>
    <p:sldId id="326" r:id="rId3"/>
    <p:sldId id="316" r:id="rId4"/>
    <p:sldId id="364" r:id="rId5"/>
    <p:sldId id="388" r:id="rId6"/>
    <p:sldId id="298" r:id="rId7"/>
    <p:sldId id="389" r:id="rId8"/>
    <p:sldId id="390" r:id="rId9"/>
    <p:sldId id="398" r:id="rId10"/>
    <p:sldId id="391" r:id="rId11"/>
    <p:sldId id="399" r:id="rId12"/>
    <p:sldId id="392" r:id="rId13"/>
    <p:sldId id="433" r:id="rId14"/>
    <p:sldId id="393" r:id="rId15"/>
    <p:sldId id="430" r:id="rId16"/>
    <p:sldId id="394" r:id="rId17"/>
    <p:sldId id="395" r:id="rId18"/>
    <p:sldId id="396" r:id="rId19"/>
    <p:sldId id="397" r:id="rId20"/>
    <p:sldId id="401" r:id="rId21"/>
    <p:sldId id="402" r:id="rId22"/>
    <p:sldId id="403" r:id="rId23"/>
    <p:sldId id="404" r:id="rId24"/>
    <p:sldId id="405" r:id="rId25"/>
    <p:sldId id="406" r:id="rId26"/>
    <p:sldId id="408" r:id="rId27"/>
    <p:sldId id="431" r:id="rId28"/>
    <p:sldId id="409" r:id="rId29"/>
    <p:sldId id="432" r:id="rId30"/>
    <p:sldId id="412" r:id="rId31"/>
    <p:sldId id="410" r:id="rId32"/>
    <p:sldId id="411" r:id="rId33"/>
    <p:sldId id="413" r:id="rId34"/>
    <p:sldId id="424" r:id="rId35"/>
    <p:sldId id="425" r:id="rId36"/>
    <p:sldId id="426" r:id="rId37"/>
    <p:sldId id="414" r:id="rId38"/>
    <p:sldId id="415" r:id="rId39"/>
    <p:sldId id="416" r:id="rId40"/>
    <p:sldId id="427" r:id="rId41"/>
    <p:sldId id="428" r:id="rId42"/>
    <p:sldId id="429" r:id="rId43"/>
    <p:sldId id="417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5"/>
    <a:srgbClr val="9BEEFF"/>
    <a:srgbClr val="BEFF7D"/>
    <a:srgbClr val="FFD88B"/>
    <a:srgbClr val="FFFF00"/>
    <a:srgbClr val="000000"/>
    <a:srgbClr val="FFD28F"/>
    <a:srgbClr val="FFFFAB"/>
    <a:srgbClr val="FFB66D"/>
    <a:srgbClr val="00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443" autoAdjust="0"/>
    <p:restoredTop sz="93362" autoAdjust="0"/>
  </p:normalViewPr>
  <p:slideViewPr>
    <p:cSldViewPr>
      <p:cViewPr varScale="1">
        <p:scale>
          <a:sx n="61" d="100"/>
          <a:sy n="61" d="100"/>
        </p:scale>
        <p:origin x="6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ADCE3-BD93-4E7E-8F56-3861B22BB6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20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63609-49D9-4275-9D98-AE2ED0166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79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9C60A-29EE-408E-9DF6-B4A98C24A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1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D5A9A-40C0-46A7-9917-606D35FA4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61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186E4-5CD9-4819-8C66-11270C2290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89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2963D-7CA3-4918-BE8B-8856A073CA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64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12980-6564-40B7-9E09-AFEEB3DB1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88064-AF52-44C9-92E8-914593ECC5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19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670A8-8424-4840-B19B-62A0311075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13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F5CDC-FBB4-4272-881C-B266FDC9D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04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4CD0E-DDD8-480B-9D99-ACAB0A6798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99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01BFC9-FA68-4141-A200-C33DD2B83F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2727" y="3429000"/>
            <a:ext cx="7918545" cy="3276600"/>
          </a:xfrm>
        </p:spPr>
        <p:txBody>
          <a:bodyPr/>
          <a:lstStyle/>
          <a:p>
            <a:r>
              <a:rPr lang="en-US" sz="2900" b="1" dirty="0"/>
              <a:t>Colossians 3:1-2, 5–11</a:t>
            </a:r>
            <a:r>
              <a:rPr lang="en-US" sz="2900" dirty="0"/>
              <a:t> </a:t>
            </a:r>
            <a:r>
              <a:rPr lang="en-US" sz="2400" dirty="0"/>
              <a:t>(NIV) </a:t>
            </a:r>
          </a:p>
          <a:p>
            <a:r>
              <a:rPr lang="en-US" sz="3000" baseline="30000" dirty="0"/>
              <a:t>1</a:t>
            </a:r>
            <a:r>
              <a:rPr lang="en-US" sz="3000" dirty="0"/>
              <a:t>...you have been raised with Christ, </a:t>
            </a:r>
          </a:p>
          <a:p>
            <a:r>
              <a:rPr lang="en-US" sz="3000" dirty="0"/>
              <a:t>set your hearts on things above, where </a:t>
            </a:r>
          </a:p>
          <a:p>
            <a:r>
              <a:rPr lang="en-US" sz="3000" dirty="0"/>
              <a:t>Christ is seated at the right hand of God. </a:t>
            </a:r>
          </a:p>
          <a:p>
            <a:r>
              <a:rPr lang="en-US" sz="3000" baseline="30000" dirty="0"/>
              <a:t>2 </a:t>
            </a:r>
            <a:r>
              <a:rPr lang="en-US" sz="3000" dirty="0"/>
              <a:t>Set your minds on things above, </a:t>
            </a:r>
          </a:p>
          <a:p>
            <a:r>
              <a:rPr lang="en-US" sz="3000" dirty="0"/>
              <a:t>not on earthly things.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900" y="3429000"/>
            <a:ext cx="8115300" cy="2971800"/>
          </a:xfrm>
        </p:spPr>
        <p:txBody>
          <a:bodyPr/>
          <a:lstStyle/>
          <a:p>
            <a:r>
              <a:rPr lang="en-US" sz="2800" dirty="0"/>
              <a:t>Romans 1:25  </a:t>
            </a:r>
            <a:r>
              <a:rPr lang="en-US" sz="2000" dirty="0"/>
              <a:t>(NIV) </a:t>
            </a:r>
          </a:p>
          <a:p>
            <a:r>
              <a:rPr lang="en-US" dirty="0"/>
              <a:t>They exchanged the</a:t>
            </a:r>
            <a:r>
              <a:rPr lang="en-US" b="1" dirty="0"/>
              <a:t> truth of God</a:t>
            </a:r>
            <a:r>
              <a:rPr lang="en-US" dirty="0"/>
              <a:t> for </a:t>
            </a:r>
          </a:p>
          <a:p>
            <a:r>
              <a:rPr lang="en-US" dirty="0"/>
              <a:t>a </a:t>
            </a:r>
            <a:r>
              <a:rPr lang="en-US" b="1" dirty="0">
                <a:latin typeface="Arial Black" panose="020B0A04020102020204" pitchFamily="34" charset="0"/>
              </a:rPr>
              <a:t>LIE</a:t>
            </a:r>
            <a:r>
              <a:rPr lang="en-US" dirty="0"/>
              <a:t>, and worshiped and served</a:t>
            </a:r>
            <a:r>
              <a:rPr lang="en-US" dirty="0">
                <a:solidFill>
                  <a:srgbClr val="BEFF7D"/>
                </a:solidFill>
              </a:rPr>
              <a:t> </a:t>
            </a:r>
            <a:r>
              <a:rPr lang="en-US" b="1" dirty="0">
                <a:solidFill>
                  <a:srgbClr val="BEFF7D"/>
                </a:solidFill>
              </a:rPr>
              <a:t>created </a:t>
            </a:r>
          </a:p>
          <a:p>
            <a:r>
              <a:rPr lang="en-US" b="1" dirty="0">
                <a:solidFill>
                  <a:srgbClr val="BEFF7D"/>
                </a:solidFill>
              </a:rPr>
              <a:t>things</a:t>
            </a:r>
            <a:r>
              <a:rPr lang="en-US" dirty="0"/>
              <a:t> rather than </a:t>
            </a:r>
            <a:r>
              <a:rPr lang="en-US" b="1" dirty="0">
                <a:solidFill>
                  <a:srgbClr val="FFFF75"/>
                </a:solidFill>
              </a:rPr>
              <a:t>the Creator</a:t>
            </a:r>
            <a:endParaRPr lang="en-US" dirty="0">
              <a:solidFill>
                <a:srgbClr val="FFFF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658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779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450770"/>
            <a:ext cx="8534400" cy="2340429"/>
          </a:xfrm>
        </p:spPr>
        <p:txBody>
          <a:bodyPr/>
          <a:lstStyle/>
          <a:p>
            <a:r>
              <a:rPr lang="en-US" sz="2800" dirty="0"/>
              <a:t>Galatians 6:7 </a:t>
            </a:r>
            <a:r>
              <a:rPr lang="en-US" sz="2000" dirty="0"/>
              <a:t>(JBP)  </a:t>
            </a:r>
          </a:p>
          <a:p>
            <a:r>
              <a:rPr lang="en-US" dirty="0"/>
              <a:t>Don't be under any illusion: </a:t>
            </a:r>
            <a:r>
              <a:rPr lang="en-US" b="1" dirty="0"/>
              <a:t>you cannot make a fool of God</a:t>
            </a:r>
            <a:r>
              <a:rPr lang="en-US" dirty="0"/>
              <a:t>!  A </a:t>
            </a:r>
            <a:r>
              <a:rPr lang="en-US" dirty="0">
                <a:solidFill>
                  <a:srgbClr val="BEFF7D"/>
                </a:solidFill>
              </a:rPr>
              <a:t>man's </a:t>
            </a:r>
            <a:r>
              <a:rPr lang="en-US" b="1" dirty="0">
                <a:solidFill>
                  <a:srgbClr val="BEFF7D"/>
                </a:solidFill>
              </a:rPr>
              <a:t>harvest in life</a:t>
            </a:r>
            <a:r>
              <a:rPr lang="en-US" dirty="0">
                <a:solidFill>
                  <a:srgbClr val="BEFF7D"/>
                </a:solidFill>
              </a:rPr>
              <a:t> </a:t>
            </a:r>
            <a:r>
              <a:rPr lang="en-US" dirty="0"/>
              <a:t>will depend </a:t>
            </a:r>
            <a:r>
              <a:rPr lang="en-US" b="1" dirty="0">
                <a:solidFill>
                  <a:srgbClr val="BEFF7D"/>
                </a:solidFill>
              </a:rPr>
              <a:t>entirely</a:t>
            </a:r>
            <a:r>
              <a:rPr lang="en-US" dirty="0">
                <a:solidFill>
                  <a:srgbClr val="BEFF7D"/>
                </a:solidFill>
              </a:rPr>
              <a:t> </a:t>
            </a:r>
            <a:r>
              <a:rPr lang="en-US" b="1" dirty="0">
                <a:solidFill>
                  <a:srgbClr val="BEFF7D"/>
                </a:solidFill>
              </a:rPr>
              <a:t>on What he Sows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240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73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6D5B86-4637-32CE-328B-A5DA0A71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472543"/>
            <a:ext cx="6400800" cy="884238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Categories of Behavior</a:t>
            </a:r>
            <a:r>
              <a:rPr lang="en-US" sz="3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HNTC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6936EB-9003-1F98-0589-791D29403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4267200"/>
            <a:ext cx="6553200" cy="1858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9BEEFF"/>
                </a:solidFill>
              </a:rPr>
              <a:t>perverted</a:t>
            </a:r>
            <a:r>
              <a:rPr lang="en-US" dirty="0"/>
              <a:t> passions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hot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tempers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sharp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tongues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43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946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610600" cy="1752600"/>
          </a:xfrm>
        </p:spPr>
        <p:txBody>
          <a:bodyPr/>
          <a:lstStyle/>
          <a:p>
            <a:r>
              <a:rPr lang="en-US" sz="32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 to DEATH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therefore, whatever belongs to your </a:t>
            </a:r>
            <a:r>
              <a:rPr lang="en-US" sz="32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Earthly Nature</a:t>
            </a:r>
            <a:r>
              <a:rPr lang="en-US" sz="3200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endParaRPr lang="en-US" dirty="0">
              <a:solidFill>
                <a:srgbClr val="FFD8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813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8077200" cy="1752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Romans 8:8 </a:t>
            </a: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 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Those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controlled by 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sinful nature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CANNOT Please God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08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" y="3886200"/>
            <a:ext cx="8610600" cy="15240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Life</a:t>
            </a:r>
            <a:r>
              <a:rPr lang="en-US" sz="28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does </a:t>
            </a: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Come</a:t>
            </a:r>
            <a:r>
              <a:rPr lang="en-US" sz="28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the result of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Successful</a:t>
            </a:r>
            <a:r>
              <a:rPr lang="en-US" sz="28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daily battle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temptation.</a:t>
            </a:r>
          </a:p>
          <a:p>
            <a:pPr>
              <a:lnSpc>
                <a:spcPct val="114000"/>
              </a:lnSpc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24190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61657"/>
            <a:ext cx="8534400" cy="2590800"/>
          </a:xfrm>
        </p:spPr>
        <p:txBody>
          <a:bodyPr/>
          <a:lstStyle/>
          <a:p>
            <a:pPr marL="22860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Romans 6:6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(NLT)   </a:t>
            </a:r>
          </a:p>
          <a:p>
            <a:pPr marL="22860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know that our </a:t>
            </a:r>
            <a:r>
              <a:rPr lang="en-US" b="1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 sinful selves</a:t>
            </a:r>
            <a:r>
              <a:rPr lang="en-US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</a:p>
          <a:p>
            <a:pPr marL="22860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crucified WITH Christ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that sin might </a:t>
            </a:r>
          </a:p>
          <a:p>
            <a:pPr marL="22860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lose its power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our lives. We are </a:t>
            </a:r>
          </a:p>
          <a:p>
            <a:pPr marL="22860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longer SLAVES to sin</a:t>
            </a:r>
            <a:endParaRPr lang="en-US" dirty="0">
              <a:solidFill>
                <a:srgbClr val="9BEEFF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30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429000"/>
            <a:ext cx="8229600" cy="3200400"/>
          </a:xfrm>
        </p:spPr>
        <p:txBody>
          <a:bodyPr/>
          <a:lstStyle/>
          <a:p>
            <a:r>
              <a:rPr lang="en-US" baseline="30000" dirty="0"/>
              <a:t>5</a:t>
            </a:r>
            <a:r>
              <a:rPr lang="en-US" dirty="0"/>
              <a:t> Put to death, therefore, whatever belongs </a:t>
            </a:r>
          </a:p>
          <a:p>
            <a:r>
              <a:rPr lang="en-US" dirty="0"/>
              <a:t>to your earthly nature: sexual immorality, </a:t>
            </a:r>
          </a:p>
          <a:p>
            <a:r>
              <a:rPr lang="en-US" dirty="0"/>
              <a:t>impurity, lust, evil desires and greed, </a:t>
            </a:r>
          </a:p>
          <a:p>
            <a:r>
              <a:rPr lang="en-US" dirty="0"/>
              <a:t>which is idolatry. </a:t>
            </a:r>
            <a:r>
              <a:rPr lang="en-US" baseline="30000" dirty="0"/>
              <a:t>6</a:t>
            </a:r>
            <a:r>
              <a:rPr lang="en-US" dirty="0"/>
              <a:t> Because of these, </a:t>
            </a:r>
          </a:p>
          <a:p>
            <a:r>
              <a:rPr lang="en-US" dirty="0"/>
              <a:t>the wrath of God is coming. </a:t>
            </a:r>
          </a:p>
        </p:txBody>
      </p:sp>
    </p:spTree>
    <p:extLst>
      <p:ext uri="{BB962C8B-B14F-4D97-AF65-F5344CB8AC3E}">
        <p14:creationId xmlns:p14="http://schemas.microsoft.com/office/powerpoint/2010/main" val="1168695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7526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dirty="0">
                <a:solidFill>
                  <a:srgbClr val="FFFF7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His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Putting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Death</a:t>
            </a:r>
            <a:r>
              <a:rPr lang="en-US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our sin nature</a:t>
            </a:r>
          </a:p>
        </p:txBody>
      </p:sp>
    </p:spTree>
    <p:extLst>
      <p:ext uri="{BB962C8B-B14F-4D97-AF65-F5344CB8AC3E}">
        <p14:creationId xmlns:p14="http://schemas.microsoft.com/office/powerpoint/2010/main" val="964141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350" y="3429000"/>
            <a:ext cx="8115300" cy="23622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Romans 6:10–14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 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death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died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died 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for All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but the </a:t>
            </a:r>
            <a:r>
              <a:rPr lang="en-US" b="1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 He lives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lives to God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1620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07229"/>
            <a:ext cx="8686800" cy="17526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30000" dirty="0"/>
              <a:t> 11</a:t>
            </a:r>
            <a:r>
              <a:rPr lang="en-US" dirty="0"/>
              <a:t> In the same way, </a:t>
            </a:r>
            <a:r>
              <a:rPr lang="en-US" b="1" dirty="0">
                <a:solidFill>
                  <a:srgbClr val="9BEEFF"/>
                </a:solidFill>
              </a:rPr>
              <a:t>Count yourselves</a:t>
            </a:r>
            <a:r>
              <a:rPr lang="en-US" dirty="0">
                <a:solidFill>
                  <a:srgbClr val="9BEEFF"/>
                </a:solidFill>
              </a:rPr>
              <a:t>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9BEEFF"/>
                </a:solidFill>
              </a:rPr>
              <a:t>  </a:t>
            </a:r>
            <a:r>
              <a:rPr lang="en-US" b="1" dirty="0">
                <a:solidFill>
                  <a:srgbClr val="9BEEFF"/>
                </a:solidFill>
              </a:rPr>
              <a:t>DEAD</a:t>
            </a:r>
            <a:r>
              <a:rPr lang="en-US" dirty="0">
                <a:solidFill>
                  <a:srgbClr val="FFFF75"/>
                </a:solidFill>
              </a:rPr>
              <a:t> </a:t>
            </a:r>
            <a:r>
              <a:rPr lang="en-US" dirty="0"/>
              <a:t>to sin </a:t>
            </a:r>
            <a:r>
              <a:rPr lang="en-US" b="1" dirty="0">
                <a:solidFill>
                  <a:srgbClr val="FFFF75"/>
                </a:solidFill>
              </a:rPr>
              <a:t>but ALIVE</a:t>
            </a:r>
            <a:r>
              <a:rPr lang="en-US" dirty="0">
                <a:solidFill>
                  <a:srgbClr val="FFFF75"/>
                </a:solidFill>
              </a:rPr>
              <a:t>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FF75"/>
                </a:solidFill>
              </a:rPr>
              <a:t>     </a:t>
            </a:r>
            <a:r>
              <a:rPr lang="en-US" b="1" dirty="0">
                <a:solidFill>
                  <a:srgbClr val="FFFF75"/>
                </a:solidFill>
              </a:rPr>
              <a:t>to God </a:t>
            </a:r>
            <a:r>
              <a:rPr lang="en-US" dirty="0">
                <a:solidFill>
                  <a:srgbClr val="FFFF75"/>
                </a:solidFill>
                <a:latin typeface="Arial Black" panose="020B0A04020102020204" pitchFamily="34" charset="0"/>
              </a:rPr>
              <a:t>IN</a:t>
            </a:r>
            <a:r>
              <a:rPr lang="en-US" dirty="0">
                <a:solidFill>
                  <a:srgbClr val="FFFF75"/>
                </a:solidFill>
              </a:rPr>
              <a:t> Christ Jesus. </a:t>
            </a:r>
            <a:endParaRPr lang="en-US" dirty="0">
              <a:solidFill>
                <a:srgbClr val="FFFF75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8571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29000"/>
            <a:ext cx="8686800" cy="2514600"/>
          </a:xfrm>
        </p:spPr>
        <p:txBody>
          <a:bodyPr/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same way </a:t>
            </a:r>
            <a:r>
              <a:rPr lang="en-US" sz="2800" b="1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look upon yourselves</a:t>
            </a:r>
            <a:r>
              <a:rPr lang="en-US" sz="2800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800" b="1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DEAD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appeal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power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sin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ALIVE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Sensitive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of God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 Jesus Christ our Lord.  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(JBP)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044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950" y="3505200"/>
            <a:ext cx="8420100" cy="2819400"/>
          </a:xfrm>
        </p:spPr>
        <p:txBody>
          <a:bodyPr/>
          <a:lstStyle/>
          <a:p>
            <a:r>
              <a:rPr lang="en-US" sz="30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Therefore </a:t>
            </a:r>
            <a:r>
              <a:rPr lang="en-US" sz="30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let sin reign</a:t>
            </a:r>
            <a:r>
              <a:rPr lang="en-US" sz="3000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your </a:t>
            </a:r>
          </a:p>
          <a:p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mortal body </a:t>
            </a:r>
            <a:r>
              <a:rPr lang="en-US" sz="3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THAT 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obey its evil desires. </a:t>
            </a:r>
          </a:p>
          <a:p>
            <a:r>
              <a:rPr lang="en-US" sz="30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OFFER </a:t>
            </a:r>
            <a:r>
              <a:rPr lang="en-US" sz="3000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parts of</a:t>
            </a:r>
            <a:r>
              <a:rPr lang="en-US" sz="3000" b="1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your body to sin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as instruments of wickedness...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57665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39886"/>
            <a:ext cx="8839200" cy="3037114"/>
          </a:xfrm>
        </p:spPr>
        <p:txBody>
          <a:bodyPr/>
          <a:lstStyle/>
          <a:p>
            <a:r>
              <a:rPr lang="en-US" sz="3000" baseline="30000" dirty="0"/>
              <a:t>13</a:t>
            </a:r>
            <a:r>
              <a:rPr lang="en-US" sz="3000" dirty="0"/>
              <a:t>...</a:t>
            </a:r>
            <a:r>
              <a:rPr lang="en-US" sz="3000" dirty="0">
                <a:latin typeface="Arial Black" panose="020B0A04020102020204" pitchFamily="34" charset="0"/>
              </a:rPr>
              <a:t>but rather </a:t>
            </a:r>
            <a:r>
              <a:rPr lang="en-US" sz="3000" b="1" dirty="0">
                <a:solidFill>
                  <a:srgbClr val="FFFF75"/>
                </a:solidFill>
              </a:rPr>
              <a:t>offer yourselves to God</a:t>
            </a:r>
            <a:r>
              <a:rPr lang="en-US" sz="3000" dirty="0"/>
              <a:t>, </a:t>
            </a:r>
          </a:p>
          <a:p>
            <a:r>
              <a:rPr lang="en-US" sz="3000" dirty="0"/>
              <a:t>as those who have been </a:t>
            </a:r>
            <a:r>
              <a:rPr lang="en-US" sz="3000" b="1" dirty="0"/>
              <a:t>brought</a:t>
            </a:r>
            <a:r>
              <a:rPr lang="en-US" sz="3000" b="1" dirty="0">
                <a:solidFill>
                  <a:srgbClr val="9BEEFF"/>
                </a:solidFill>
              </a:rPr>
              <a:t> </a:t>
            </a:r>
          </a:p>
          <a:p>
            <a:r>
              <a:rPr lang="en-US" sz="3000" dirty="0">
                <a:solidFill>
                  <a:srgbClr val="9BEEFF"/>
                </a:solidFill>
              </a:rPr>
              <a:t>from</a:t>
            </a:r>
            <a:r>
              <a:rPr lang="en-US" sz="3000" b="1" dirty="0">
                <a:solidFill>
                  <a:srgbClr val="9BEEFF"/>
                </a:solidFill>
              </a:rPr>
              <a:t> death </a:t>
            </a:r>
            <a:r>
              <a:rPr lang="en-US" sz="3000" dirty="0">
                <a:solidFill>
                  <a:srgbClr val="9BEEFF"/>
                </a:solidFill>
              </a:rPr>
              <a:t>to</a:t>
            </a:r>
            <a:r>
              <a:rPr lang="en-US" sz="3000" b="1" dirty="0">
                <a:solidFill>
                  <a:srgbClr val="9BEEFF"/>
                </a:solidFill>
              </a:rPr>
              <a:t> life</a:t>
            </a:r>
            <a:r>
              <a:rPr lang="en-US" sz="3000" dirty="0"/>
              <a:t>;</a:t>
            </a:r>
          </a:p>
          <a:p>
            <a:r>
              <a:rPr lang="en-US" sz="3000" dirty="0"/>
              <a:t> and </a:t>
            </a:r>
            <a:r>
              <a:rPr lang="en-US" sz="3000" b="1" dirty="0">
                <a:solidFill>
                  <a:srgbClr val="BEFF7D"/>
                </a:solidFill>
              </a:rPr>
              <a:t>offer the parts</a:t>
            </a:r>
            <a:r>
              <a:rPr lang="en-US" sz="3000" dirty="0">
                <a:solidFill>
                  <a:srgbClr val="BEFF7D"/>
                </a:solidFill>
              </a:rPr>
              <a:t> of your body </a:t>
            </a:r>
            <a:r>
              <a:rPr lang="en-US" sz="3000" b="1" dirty="0">
                <a:solidFill>
                  <a:srgbClr val="BEFF7D"/>
                </a:solidFill>
              </a:rPr>
              <a:t>to Him </a:t>
            </a:r>
          </a:p>
          <a:p>
            <a:r>
              <a:rPr lang="en-US" sz="3000" dirty="0">
                <a:solidFill>
                  <a:srgbClr val="FFD88B"/>
                </a:solidFill>
              </a:rPr>
              <a:t>as</a:t>
            </a:r>
            <a:r>
              <a:rPr lang="en-US" sz="3000" b="1" dirty="0">
                <a:solidFill>
                  <a:srgbClr val="FFD88B"/>
                </a:solidFill>
              </a:rPr>
              <a:t> instruments </a:t>
            </a:r>
            <a:r>
              <a:rPr lang="en-US" sz="3000" dirty="0">
                <a:solidFill>
                  <a:srgbClr val="FFD88B"/>
                </a:solidFill>
              </a:rPr>
              <a:t>of</a:t>
            </a:r>
            <a:r>
              <a:rPr lang="en-US" sz="3000" b="1" dirty="0">
                <a:solidFill>
                  <a:srgbClr val="FFD88B"/>
                </a:solidFill>
              </a:rPr>
              <a:t> righteousness</a:t>
            </a:r>
            <a:r>
              <a:rPr lang="en-US" sz="3000" dirty="0">
                <a:solidFill>
                  <a:srgbClr val="FFD88B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5621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505200"/>
            <a:ext cx="8382000" cy="17526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3000" baseline="30000" dirty="0"/>
              <a:t>13 </a:t>
            </a:r>
            <a:r>
              <a:rPr lang="en-US" sz="3000" dirty="0"/>
              <a:t>...Like men </a:t>
            </a:r>
            <a:r>
              <a:rPr lang="en-US" sz="3000" b="1" dirty="0"/>
              <a:t>rescued </a:t>
            </a:r>
            <a:r>
              <a:rPr lang="en-US" sz="3000" dirty="0"/>
              <a:t>from</a:t>
            </a:r>
            <a:r>
              <a:rPr lang="en-US" sz="3000" b="1" dirty="0"/>
              <a:t> certain death</a:t>
            </a:r>
            <a:r>
              <a:rPr lang="en-US" sz="3000" dirty="0"/>
              <a:t>,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FFFF75"/>
                </a:solidFill>
              </a:rPr>
              <a:t>put yourselves in God's hands</a:t>
            </a:r>
            <a:r>
              <a:rPr lang="en-US" sz="3000" dirty="0">
                <a:solidFill>
                  <a:srgbClr val="FFFF75"/>
                </a:solidFill>
              </a:rPr>
              <a:t> </a:t>
            </a:r>
            <a:r>
              <a:rPr lang="en-US" sz="3000" dirty="0"/>
              <a:t>as weapons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3000" dirty="0"/>
              <a:t>of good </a:t>
            </a:r>
            <a:r>
              <a:rPr lang="en-US" sz="3000" b="1" dirty="0">
                <a:solidFill>
                  <a:srgbClr val="9BEEFF"/>
                </a:solidFill>
              </a:rPr>
              <a:t>for His own purposes</a:t>
            </a:r>
            <a:r>
              <a:rPr lang="en-US" sz="3000" dirty="0"/>
              <a:t>.  </a:t>
            </a:r>
            <a:r>
              <a:rPr lang="en-US" sz="2400" b="1" dirty="0"/>
              <a:t>(JBP)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7534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DA81DFE-4EE5-82EB-764A-DC72D1C5F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8534400" cy="1752600"/>
          </a:xfrm>
        </p:spPr>
        <p:txBody>
          <a:bodyPr/>
          <a:lstStyle/>
          <a:p>
            <a:r>
              <a:rPr lang="en-US" baseline="30000" dirty="0"/>
              <a:t>14</a:t>
            </a:r>
            <a:r>
              <a:rPr lang="en-US" dirty="0"/>
              <a:t> For </a:t>
            </a:r>
            <a:r>
              <a:rPr lang="en-US" b="1" dirty="0">
                <a:solidFill>
                  <a:srgbClr val="9BEEFF"/>
                </a:solidFill>
              </a:rPr>
              <a:t>Sin Shall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NOT</a:t>
            </a:r>
            <a:r>
              <a:rPr lang="en-US" b="1" dirty="0">
                <a:solidFill>
                  <a:srgbClr val="9BEEFF"/>
                </a:solidFill>
              </a:rPr>
              <a:t> Be</a:t>
            </a:r>
            <a:r>
              <a:rPr lang="en-US" dirty="0">
                <a:solidFill>
                  <a:srgbClr val="9BEEFF"/>
                </a:solidFill>
              </a:rPr>
              <a:t> your master, </a:t>
            </a:r>
          </a:p>
          <a:p>
            <a:r>
              <a:rPr lang="en-US" dirty="0"/>
              <a:t>because you are </a:t>
            </a:r>
            <a:r>
              <a:rPr lang="en-US" b="1" dirty="0"/>
              <a:t>Not under law</a:t>
            </a:r>
            <a:r>
              <a:rPr lang="en-US" dirty="0"/>
              <a:t>, </a:t>
            </a:r>
          </a:p>
          <a:p>
            <a:r>
              <a:rPr lang="en-US" b="1" dirty="0">
                <a:solidFill>
                  <a:srgbClr val="FFFF75"/>
                </a:solidFill>
              </a:rPr>
              <a:t>but under GRACE</a:t>
            </a:r>
            <a:r>
              <a:rPr lang="en-US" dirty="0">
                <a:solidFill>
                  <a:srgbClr val="FFFF75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98926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3505200"/>
            <a:ext cx="7162800" cy="2971800"/>
          </a:xfrm>
        </p:spPr>
        <p:txBody>
          <a:bodyPr/>
          <a:lstStyle/>
          <a:p>
            <a:pPr algn="l">
              <a:lnSpc>
                <a:spcPct val="125000"/>
              </a:lnSpc>
              <a:spcBef>
                <a:spcPts val="0"/>
              </a:spcBef>
            </a:pP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3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yourself </a:t>
            </a:r>
            <a:r>
              <a:rPr lang="en-US" sz="30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DEAD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sin </a:t>
            </a:r>
          </a:p>
          <a:p>
            <a:pPr algn="l">
              <a:lnSpc>
                <a:spcPct val="125000"/>
              </a:lnSpc>
              <a:spcBef>
                <a:spcPts val="0"/>
              </a:spcBef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 Do NOT let Sin </a:t>
            </a:r>
            <a:r>
              <a:rPr lang="en-US" sz="30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REIGN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you </a:t>
            </a:r>
          </a:p>
          <a:p>
            <a:pPr algn="l">
              <a:lnSpc>
                <a:spcPct val="125000"/>
              </a:lnSpc>
              <a:spcBef>
                <a:spcPts val="0"/>
              </a:spcBef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 You’ve gone from </a:t>
            </a:r>
            <a:r>
              <a:rPr lang="en-US" sz="30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0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5000"/>
              </a:lnSpc>
              <a:spcBef>
                <a:spcPts val="0"/>
              </a:spcBef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 Sin is </a:t>
            </a:r>
            <a:r>
              <a:rPr lang="en-US" sz="3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master live by </a:t>
            </a:r>
            <a:r>
              <a:rPr lang="en-US" sz="30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GRACE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42746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4751147F-D86F-22B4-6C0F-89C600AE5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" y="3429000"/>
            <a:ext cx="8839200" cy="1752600"/>
          </a:xfrm>
        </p:spPr>
        <p:txBody>
          <a:bodyPr/>
          <a:lstStyle/>
          <a:p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H</a:t>
            </a:r>
            <a:r>
              <a:rPr lang="en-US" dirty="0"/>
              <a:t>ungry  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A</a:t>
            </a:r>
            <a:r>
              <a:rPr lang="en-US" dirty="0"/>
              <a:t>ngry  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L</a:t>
            </a:r>
            <a:r>
              <a:rPr lang="en-US" dirty="0"/>
              <a:t>onely  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T</a:t>
            </a:r>
            <a:r>
              <a:rPr lang="en-US" dirty="0"/>
              <a:t>ired  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S</a:t>
            </a:r>
            <a:r>
              <a:rPr lang="en-US" dirty="0"/>
              <a:t>tressed </a:t>
            </a:r>
          </a:p>
        </p:txBody>
      </p:sp>
    </p:spTree>
    <p:extLst>
      <p:ext uri="{BB962C8B-B14F-4D97-AF65-F5344CB8AC3E}">
        <p14:creationId xmlns:p14="http://schemas.microsoft.com/office/powerpoint/2010/main" val="150024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459707"/>
            <a:ext cx="8001000" cy="3048000"/>
          </a:xfrm>
        </p:spPr>
        <p:txBody>
          <a:bodyPr/>
          <a:lstStyle/>
          <a:p>
            <a:r>
              <a:rPr lang="en-US" baseline="30000"/>
              <a:t>7</a:t>
            </a:r>
            <a:r>
              <a:rPr lang="en-US"/>
              <a:t> You used to walk in these ways, in the life you once lived. </a:t>
            </a:r>
            <a:r>
              <a:rPr lang="en-US" baseline="30000"/>
              <a:t>8</a:t>
            </a:r>
            <a:r>
              <a:rPr lang="en-US"/>
              <a:t> But now you must rid yourselves of all such things as these: anger, rage, malice, slander, and filthy language from your lips.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562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505200"/>
            <a:ext cx="8382000" cy="2438400"/>
          </a:xfrm>
        </p:spPr>
        <p:txBody>
          <a:bodyPr/>
          <a:lstStyle/>
          <a:p>
            <a:r>
              <a:rPr lang="en-US" b="1" baseline="30000" dirty="0"/>
              <a:t>10 </a:t>
            </a:r>
            <a:r>
              <a:rPr lang="en-US" dirty="0"/>
              <a:t>...</a:t>
            </a:r>
            <a:r>
              <a:rPr lang="en-US" b="1" dirty="0">
                <a:solidFill>
                  <a:srgbClr val="BEFF7D"/>
                </a:solidFill>
                <a:latin typeface="Arial Black" panose="020B0A04020102020204" pitchFamily="34" charset="0"/>
              </a:rPr>
              <a:t>PUT ON</a:t>
            </a:r>
            <a:r>
              <a:rPr lang="en-US" dirty="0">
                <a:solidFill>
                  <a:srgbClr val="BEFF7D"/>
                </a:solidFill>
                <a:latin typeface="Arial Black" panose="020B0A04020102020204" pitchFamily="34" charset="0"/>
              </a:rPr>
              <a:t> </a:t>
            </a:r>
            <a:r>
              <a:rPr lang="en-US" dirty="0">
                <a:solidFill>
                  <a:srgbClr val="BEFF7D"/>
                </a:solidFill>
              </a:rPr>
              <a:t>the </a:t>
            </a:r>
            <a:r>
              <a:rPr lang="en-US" b="1" dirty="0">
                <a:solidFill>
                  <a:srgbClr val="BEFF7D"/>
                </a:solidFill>
              </a:rPr>
              <a:t>New Self</a:t>
            </a:r>
            <a:r>
              <a:rPr lang="en-US" dirty="0"/>
              <a:t>, </a:t>
            </a:r>
          </a:p>
          <a:p>
            <a:r>
              <a:rPr lang="en-US" dirty="0"/>
              <a:t>which is </a:t>
            </a:r>
            <a:r>
              <a:rPr lang="en-US" b="1" dirty="0">
                <a:solidFill>
                  <a:srgbClr val="FFFF75"/>
                </a:solidFill>
              </a:rPr>
              <a:t>Being Renewed</a:t>
            </a:r>
            <a:r>
              <a:rPr lang="en-US" dirty="0">
                <a:solidFill>
                  <a:srgbClr val="FFFF75"/>
                </a:solidFill>
              </a:rPr>
              <a:t> </a:t>
            </a:r>
            <a:r>
              <a:rPr lang="en-US" dirty="0"/>
              <a:t>in knowledge </a:t>
            </a:r>
          </a:p>
          <a:p>
            <a:r>
              <a:rPr lang="en-US" dirty="0"/>
              <a:t>after </a:t>
            </a:r>
            <a:r>
              <a:rPr lang="en-US" b="1" dirty="0">
                <a:solidFill>
                  <a:srgbClr val="FFFF75"/>
                </a:solidFill>
              </a:rPr>
              <a:t>the image </a:t>
            </a:r>
            <a:r>
              <a:rPr lang="en-US" dirty="0"/>
              <a:t>of its </a:t>
            </a:r>
            <a:r>
              <a:rPr lang="en-US" b="1" dirty="0">
                <a:solidFill>
                  <a:srgbClr val="FFFF75"/>
                </a:solidFill>
              </a:rPr>
              <a:t>creator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5865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" y="3429000"/>
            <a:ext cx="8458200" cy="31242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Romans 12:2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conform</a:t>
            </a:r>
            <a:r>
              <a:rPr lang="en-US" sz="3000" dirty="0">
                <a:solidFill>
                  <a:srgbClr val="BEFF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 longer to the pattern of this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world, but </a:t>
            </a:r>
            <a:r>
              <a:rPr lang="en-US" sz="3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transformed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en-US" sz="3000" b="1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Renewing</a:t>
            </a:r>
            <a:r>
              <a:rPr lang="en-US" sz="3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your mind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Then you will be able to </a:t>
            </a:r>
            <a:r>
              <a:rPr lang="en-US" sz="30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 and approve what God’s will is</a:t>
            </a:r>
            <a:r>
              <a:rPr lang="en-US" sz="30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12844723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686800" cy="2286000"/>
          </a:xfrm>
        </p:spPr>
        <p:txBody>
          <a:bodyPr/>
          <a:lstStyle/>
          <a:p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Corinthians 4:16–18 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Therefore </a:t>
            </a: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do not lose heart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Though outwardly </a:t>
            </a:r>
          </a:p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are wasting away, yet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inwardly we are being Renewed </a:t>
            </a:r>
            <a:r>
              <a:rPr lang="en-US" sz="2800" b="1" dirty="0">
                <a:solidFill>
                  <a:srgbClr val="FFFF7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US" sz="2800" b="1" dirty="0">
                <a:solidFill>
                  <a:srgbClr val="FFFF7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solidFill>
                <a:srgbClr val="FFFF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8946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686800" cy="2362200"/>
          </a:xfrm>
        </p:spPr>
        <p:txBody>
          <a:bodyPr/>
          <a:lstStyle/>
          <a:p>
            <a:r>
              <a:rPr lang="en-US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our </a:t>
            </a: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light and momentary troubles </a:t>
            </a:r>
          </a:p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achieving for us an eternal glory </a:t>
            </a:r>
          </a:p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far outweighs them all.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2408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686800" cy="2362200"/>
          </a:xfrm>
        </p:spPr>
        <p:txBody>
          <a:bodyPr/>
          <a:lstStyle/>
          <a:p>
            <a:r>
              <a:rPr lang="en-US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we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fix our eyes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what is Seen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what is Unseen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For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seen is</a:t>
            </a:r>
          </a:p>
          <a:p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temporary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unseen is eternal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87293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651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382000" cy="27432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 there is </a:t>
            </a:r>
            <a:r>
              <a:rPr lang="en-US" b="1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Greek or Jew, circumcised or uncircumcised, 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barbarian, Scythian, slave or free,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but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8133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472543"/>
            <a:ext cx="8458200" cy="3352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 person was </a:t>
            </a:r>
            <a:r>
              <a:rPr lang="en-US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Christ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there were 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NO...</a:t>
            </a:r>
          </a:p>
          <a:p>
            <a:pPr marL="0" marR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National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barriers  </a:t>
            </a:r>
          </a:p>
          <a:p>
            <a:pPr marL="228600" marR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Religious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barriers 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Cultural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barriers  </a:t>
            </a:r>
          </a:p>
          <a:p>
            <a:pPr marL="228600" marR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Economic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barriers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Christ 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Barriers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Broken Down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453341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" y="3505200"/>
            <a:ext cx="8458200" cy="3048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Ephesians 2:11–14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(NLT)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Don’t forget that </a:t>
            </a:r>
            <a:r>
              <a:rPr lang="en-US" sz="2800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Gentiles</a:t>
            </a:r>
            <a:r>
              <a:rPr lang="en-US" sz="2800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used to be outsiders.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were called 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uncircumcised heathens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Jews, who were proud of their circumcision, even though it affected only their bodies and not their hearts. </a:t>
            </a:r>
          </a:p>
        </p:txBody>
      </p:sp>
    </p:spTree>
    <p:extLst>
      <p:ext uri="{BB962C8B-B14F-4D97-AF65-F5344CB8AC3E}">
        <p14:creationId xmlns:p14="http://schemas.microsoft.com/office/powerpoint/2010/main" val="925556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466BA6AF-D8FF-4D9A-A0D4-C82969A16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473116"/>
            <a:ext cx="8077200" cy="2927684"/>
          </a:xfrm>
        </p:spPr>
        <p:txBody>
          <a:bodyPr/>
          <a:lstStyle/>
          <a:p>
            <a:r>
              <a:rPr lang="en-US" baseline="30000" dirty="0"/>
              <a:t>9</a:t>
            </a:r>
            <a:r>
              <a:rPr lang="en-US" dirty="0"/>
              <a:t> Do not lie to each other, since you have </a:t>
            </a:r>
          </a:p>
          <a:p>
            <a:r>
              <a:rPr lang="en-US" dirty="0"/>
              <a:t>taken off your old self with its practices </a:t>
            </a:r>
          </a:p>
          <a:p>
            <a:r>
              <a:rPr lang="en-US" baseline="30000" dirty="0"/>
              <a:t>10</a:t>
            </a:r>
            <a:r>
              <a:rPr lang="en-US" dirty="0"/>
              <a:t> and have put on the new self, </a:t>
            </a:r>
          </a:p>
          <a:p>
            <a:r>
              <a:rPr lang="en-US" dirty="0"/>
              <a:t>which is being renewed in knowledge </a:t>
            </a:r>
          </a:p>
          <a:p>
            <a:r>
              <a:rPr lang="en-US" dirty="0"/>
              <a:t>in the image of its Creator. </a:t>
            </a:r>
          </a:p>
        </p:txBody>
      </p:sp>
    </p:spTree>
    <p:extLst>
      <p:ext uri="{BB962C8B-B14F-4D97-AF65-F5344CB8AC3E}">
        <p14:creationId xmlns:p14="http://schemas.microsoft.com/office/powerpoint/2010/main" val="27528096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" y="3429000"/>
            <a:ext cx="8458200" cy="3124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those days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were living apart from Christ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were excluded from citizenship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among the people of Israel, and you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 not know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covenant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promises God had made to them.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lived in this world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Without God and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Without HOPE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750368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" y="3581400"/>
            <a:ext cx="8458200" cy="2971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Ephesians 2:11–14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(NLT)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NOW</a:t>
            </a:r>
            <a:r>
              <a:rPr lang="en-US" sz="28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have been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united with Christ Jesus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Once you were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 away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God, but now 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have </a:t>
            </a: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been brought near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 through the blood of Christ</a:t>
            </a:r>
            <a:r>
              <a:rPr lang="en-US" sz="28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83463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" y="3429000"/>
            <a:ext cx="8458200" cy="3124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Christ himself has brought peace to us.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united Jews and Gentiles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into one people when, in his own body on the cross, </a:t>
            </a: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broke down the Wall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Hostility that SEPARATED us. </a:t>
            </a:r>
            <a:endParaRPr lang="en-US" sz="2800" dirty="0">
              <a:solidFill>
                <a:srgbClr val="9BEEFF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3962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3957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3FC4BF1C-89D8-6B82-41E0-8BB0EACCF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581400"/>
            <a:ext cx="7620000" cy="25146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Here there is no Greek or Jew, circumcised or uncircumcised, barbarian,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Scythian, slave or free, but Christ is all, and is in all. 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46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3418114"/>
            <a:ext cx="9144000" cy="1772896"/>
          </a:xfrm>
          <a:noFill/>
        </p:spPr>
        <p:txBody>
          <a:bodyPr/>
          <a:lstStyle/>
          <a:p>
            <a:r>
              <a:rPr lang="en-US" altLang="en-US" sz="5800" b="1" dirty="0">
                <a:solidFill>
                  <a:srgbClr val="FFFF00"/>
                </a:solidFill>
                <a:latin typeface="Arial Black" pitchFamily="34" charset="0"/>
              </a:rPr>
              <a:t>Putting </a:t>
            </a:r>
            <a:r>
              <a:rPr lang="en-US" altLang="en-US" sz="6200" b="1" dirty="0">
                <a:solidFill>
                  <a:srgbClr val="FFFF00"/>
                </a:solidFill>
                <a:latin typeface="Arial Black" pitchFamily="34" charset="0"/>
              </a:rPr>
              <a:t>OFF</a:t>
            </a:r>
            <a:r>
              <a:rPr lang="en-US" altLang="en-US" sz="5800" b="1" dirty="0">
                <a:solidFill>
                  <a:srgbClr val="FFFF00"/>
                </a:solidFill>
                <a:latin typeface="Arial Black" pitchFamily="34" charset="0"/>
              </a:rPr>
              <a:t> and Putting </a:t>
            </a:r>
            <a:r>
              <a:rPr lang="en-US" altLang="en-US" sz="6200" b="1" dirty="0">
                <a:solidFill>
                  <a:srgbClr val="FFFF00"/>
                </a:solidFill>
                <a:latin typeface="Arial Black" pitchFamily="34" charset="0"/>
              </a:rPr>
              <a:t>ON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400"/>
            <a:ext cx="6400800" cy="914400"/>
          </a:xfrm>
        </p:spPr>
        <p:txBody>
          <a:bodyPr/>
          <a:lstStyle/>
          <a:p>
            <a:r>
              <a:rPr lang="en-US" altLang="en-US" dirty="0">
                <a:solidFill>
                  <a:srgbClr val="9BEEFF"/>
                </a:solidFill>
                <a:latin typeface="Arial Black" pitchFamily="34" charset="0"/>
              </a:rPr>
              <a:t>Colossians 3:5-11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439886"/>
            <a:ext cx="9144000" cy="3189514"/>
          </a:xfrm>
        </p:spPr>
        <p:txBody>
          <a:bodyPr/>
          <a:lstStyle/>
          <a:p>
            <a:r>
              <a:rPr lang="en-US" sz="2800" dirty="0"/>
              <a:t>They ran like </a:t>
            </a:r>
            <a:r>
              <a:rPr lang="en-US" sz="2800" b="1" dirty="0"/>
              <a:t>greased</a:t>
            </a:r>
            <a:r>
              <a:rPr lang="en-US" sz="2800" dirty="0"/>
              <a:t> </a:t>
            </a:r>
            <a:r>
              <a:rPr lang="en-US" sz="2800" b="1" dirty="0"/>
              <a:t>lightning</a:t>
            </a:r>
            <a:r>
              <a:rPr lang="en-US" sz="2800" dirty="0"/>
              <a:t>.   </a:t>
            </a:r>
          </a:p>
          <a:p>
            <a:r>
              <a:rPr lang="en-US" sz="2800" dirty="0">
                <a:solidFill>
                  <a:srgbClr val="FFFF75"/>
                </a:solidFill>
              </a:rPr>
              <a:t>He’s got </a:t>
            </a:r>
            <a:r>
              <a:rPr lang="en-US" sz="2800" b="1" dirty="0">
                <a:solidFill>
                  <a:srgbClr val="FFFF75"/>
                </a:solidFill>
              </a:rPr>
              <a:t>tons</a:t>
            </a:r>
            <a:r>
              <a:rPr lang="en-US" sz="2800" dirty="0">
                <a:solidFill>
                  <a:srgbClr val="FFFF75"/>
                </a:solidFill>
              </a:rPr>
              <a:t> of money.  </a:t>
            </a:r>
          </a:p>
          <a:p>
            <a:r>
              <a:rPr lang="en-US" sz="2800" dirty="0"/>
              <a:t>I’m so hungry I could </a:t>
            </a:r>
            <a:r>
              <a:rPr lang="en-US" sz="2800" b="1" dirty="0"/>
              <a:t>eat a horse</a:t>
            </a:r>
            <a:r>
              <a:rPr lang="en-US" sz="2800" dirty="0"/>
              <a:t>.</a:t>
            </a:r>
          </a:p>
          <a:p>
            <a:r>
              <a:rPr lang="en-US" sz="2800" dirty="0">
                <a:solidFill>
                  <a:srgbClr val="FFFF75"/>
                </a:solidFill>
              </a:rPr>
              <a:t>I’m in so much trouble my Mom will </a:t>
            </a:r>
            <a:r>
              <a:rPr lang="en-US" sz="2800" b="1" dirty="0">
                <a:solidFill>
                  <a:srgbClr val="FFFF75"/>
                </a:solidFill>
              </a:rPr>
              <a:t>kill me</a:t>
            </a:r>
            <a:r>
              <a:rPr lang="en-US" sz="2800" dirty="0">
                <a:solidFill>
                  <a:srgbClr val="FFFF75"/>
                </a:solidFill>
              </a:rPr>
              <a:t>. </a:t>
            </a:r>
          </a:p>
          <a:p>
            <a:r>
              <a:rPr lang="en-US" sz="2800" dirty="0"/>
              <a:t>The </a:t>
            </a:r>
            <a:r>
              <a:rPr lang="en-US" sz="2800" b="1" dirty="0"/>
              <a:t>pen is mightier</a:t>
            </a:r>
            <a:r>
              <a:rPr lang="en-US" sz="2800" dirty="0"/>
              <a:t> than the sword.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is dumber </a:t>
            </a: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 dirt.</a:t>
            </a:r>
            <a:endParaRPr lang="en-US" sz="2800" dirty="0">
              <a:solidFill>
                <a:srgbClr val="FFFF75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022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505200"/>
            <a:ext cx="7924800" cy="1752600"/>
          </a:xfrm>
        </p:spPr>
        <p:txBody>
          <a:bodyPr/>
          <a:lstStyle/>
          <a:p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en-US" b="1" dirty="0">
                <a:solidFill>
                  <a:srgbClr val="9BEEFF"/>
                </a:solidFill>
              </a:rPr>
              <a:t>Put to DEATH</a:t>
            </a:r>
            <a:r>
              <a:rPr lang="en-US" dirty="0"/>
              <a:t>, therefore, </a:t>
            </a:r>
          </a:p>
          <a:p>
            <a:r>
              <a:rPr lang="en-US" dirty="0"/>
              <a:t>whatever belongs to your </a:t>
            </a:r>
          </a:p>
          <a:p>
            <a:r>
              <a:rPr lang="en-US" b="1" dirty="0">
                <a:solidFill>
                  <a:srgbClr val="9BEEFF"/>
                </a:solidFill>
              </a:rPr>
              <a:t>Earthly Nature</a:t>
            </a:r>
            <a:r>
              <a:rPr lang="en-US" dirty="0"/>
              <a:t>: </a:t>
            </a:r>
            <a:r>
              <a:rPr lang="en-US" sz="1800" dirty="0"/>
              <a:t>NIV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61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41515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1066</Words>
  <Application>Microsoft Office PowerPoint</Application>
  <PresentationFormat>On-screen Show (4:3)</PresentationFormat>
  <Paragraphs>121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Arial Black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Putting OFF and Putting 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Categories of Behavior: HNTC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Faith Bible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Kieft</dc:creator>
  <cp:lastModifiedBy>dmkcjk@gmail.com</cp:lastModifiedBy>
  <cp:revision>259</cp:revision>
  <dcterms:created xsi:type="dcterms:W3CDTF">2006-01-26T22:08:32Z</dcterms:created>
  <dcterms:modified xsi:type="dcterms:W3CDTF">2022-09-04T13:53:54Z</dcterms:modified>
</cp:coreProperties>
</file>